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5" autoAdjust="0"/>
    <p:restoredTop sz="94660"/>
  </p:normalViewPr>
  <p:slideViewPr>
    <p:cSldViewPr snapToGrid="0">
      <p:cViewPr varScale="1">
        <p:scale>
          <a:sx n="92" d="100"/>
          <a:sy n="92" d="100"/>
        </p:scale>
        <p:origin x="603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20BB6-E55A-45C9-923F-38C247457197}" type="datetimeFigureOut">
              <a:rPr lang="fi-FI" smtClean="0"/>
              <a:t>27.2.2017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416DC-AA25-4BF3-BBD6-A2CBDA2C092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48106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20BB6-E55A-45C9-923F-38C247457197}" type="datetimeFigureOut">
              <a:rPr lang="fi-FI" smtClean="0"/>
              <a:t>27.2.2017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416DC-AA25-4BF3-BBD6-A2CBDA2C092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9235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20BB6-E55A-45C9-923F-38C247457197}" type="datetimeFigureOut">
              <a:rPr lang="fi-FI" smtClean="0"/>
              <a:t>27.2.2017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416DC-AA25-4BF3-BBD6-A2CBDA2C092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6686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20BB6-E55A-45C9-923F-38C247457197}" type="datetimeFigureOut">
              <a:rPr lang="fi-FI" smtClean="0"/>
              <a:t>27.2.2017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416DC-AA25-4BF3-BBD6-A2CBDA2C092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7593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20BB6-E55A-45C9-923F-38C247457197}" type="datetimeFigureOut">
              <a:rPr lang="fi-FI" smtClean="0"/>
              <a:t>27.2.2017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416DC-AA25-4BF3-BBD6-A2CBDA2C092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80316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20BB6-E55A-45C9-923F-38C247457197}" type="datetimeFigureOut">
              <a:rPr lang="fi-FI" smtClean="0"/>
              <a:t>27.2.2017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416DC-AA25-4BF3-BBD6-A2CBDA2C092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8129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20BB6-E55A-45C9-923F-38C247457197}" type="datetimeFigureOut">
              <a:rPr lang="fi-FI" smtClean="0"/>
              <a:t>27.2.2017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416DC-AA25-4BF3-BBD6-A2CBDA2C092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6130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20BB6-E55A-45C9-923F-38C247457197}" type="datetimeFigureOut">
              <a:rPr lang="fi-FI" smtClean="0"/>
              <a:t>27.2.2017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416DC-AA25-4BF3-BBD6-A2CBDA2C092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5148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20BB6-E55A-45C9-923F-38C247457197}" type="datetimeFigureOut">
              <a:rPr lang="fi-FI" smtClean="0"/>
              <a:t>27.2.2017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416DC-AA25-4BF3-BBD6-A2CBDA2C092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3769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20BB6-E55A-45C9-923F-38C247457197}" type="datetimeFigureOut">
              <a:rPr lang="fi-FI" smtClean="0"/>
              <a:t>27.2.2017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416DC-AA25-4BF3-BBD6-A2CBDA2C092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3342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20BB6-E55A-45C9-923F-38C247457197}" type="datetimeFigureOut">
              <a:rPr lang="fi-FI" smtClean="0"/>
              <a:t>27.2.2017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416DC-AA25-4BF3-BBD6-A2CBDA2C092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8221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020BB6-E55A-45C9-923F-38C247457197}" type="datetimeFigureOut">
              <a:rPr lang="fi-FI" smtClean="0"/>
              <a:t>27.2.2017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6416DC-AA25-4BF3-BBD6-A2CBDA2C092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8783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http://www.caradias.fi/sivukuvat/kosmetiikka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Kosteusvoiteen valmistus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Ota kaksi puhdasta keitinlasia. </a:t>
            </a:r>
            <a:br>
              <a:rPr lang="fi-FI" dirty="0"/>
            </a:br>
            <a:r>
              <a:rPr lang="fi-FI" dirty="0"/>
              <a:t>Punnitse toiseen keitinlasiin </a:t>
            </a:r>
            <a:br>
              <a:rPr lang="fi-FI" dirty="0"/>
            </a:br>
            <a:r>
              <a:rPr lang="fi-FI" dirty="0"/>
              <a:t>5g </a:t>
            </a:r>
            <a:r>
              <a:rPr lang="fi-FI" dirty="0" err="1"/>
              <a:t>streariinihappoa</a:t>
            </a:r>
            <a:r>
              <a:rPr lang="fi-FI" dirty="0"/>
              <a:t> ja toiseen </a:t>
            </a:r>
            <a:br>
              <a:rPr lang="fi-FI" dirty="0"/>
            </a:br>
            <a:r>
              <a:rPr lang="fi-FI" dirty="0"/>
              <a:t>3g glyserolia.</a:t>
            </a:r>
          </a:p>
          <a:p>
            <a:r>
              <a:rPr lang="fi-FI" dirty="0"/>
              <a:t>Lisää glyseroliin 5 ml 10%:</a:t>
            </a:r>
            <a:r>
              <a:rPr lang="fi-FI" dirty="0" err="1"/>
              <a:t>sta</a:t>
            </a:r>
            <a:r>
              <a:rPr lang="fi-FI" dirty="0"/>
              <a:t> natriumhydroksidiliuosta ja 25 ml vettä.</a:t>
            </a:r>
          </a:p>
          <a:p>
            <a:r>
              <a:rPr lang="fi-FI" dirty="0"/>
              <a:t>Lämmitä molemmat seokset 75 asteisiksi. Sekoita aineita kuumentamisen aikana.</a:t>
            </a:r>
          </a:p>
          <a:p>
            <a:r>
              <a:rPr lang="fi-FI" dirty="0"/>
              <a:t>Yhdistä seokset ja sekoita hyvin. Anna jäähtyä ja testaa valmistamaasi voidetta.</a:t>
            </a:r>
          </a:p>
        </p:txBody>
      </p:sp>
      <p:pic>
        <p:nvPicPr>
          <p:cNvPr id="1026" name="Picture 2" descr="Kosmetiikka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7153" y="1475467"/>
            <a:ext cx="3084059" cy="2316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89457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41" y="0"/>
            <a:ext cx="831291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3181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7</Words>
  <Application>Microsoft Office PowerPoint</Application>
  <PresentationFormat>Näytössä katseltava diaesitys (4:3)</PresentationFormat>
  <Paragraphs>5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Office-teema</vt:lpstr>
      <vt:lpstr>Kosteusvoiteen valmistus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Ari Myllyviita</dc:creator>
  <cp:lastModifiedBy>Ari Myllyviita</cp:lastModifiedBy>
  <cp:revision>2</cp:revision>
  <dcterms:created xsi:type="dcterms:W3CDTF">2017-02-27T07:47:35Z</dcterms:created>
  <dcterms:modified xsi:type="dcterms:W3CDTF">2017-02-27T08:00:37Z</dcterms:modified>
</cp:coreProperties>
</file>