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663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04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4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5595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4247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347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1052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418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08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654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411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698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679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480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321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277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07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4092ACB-6546-46C7-80AC-1515643FFF86}" type="datetimeFigureOut">
              <a:rPr lang="fi-FI" smtClean="0"/>
              <a:t>13.2.2019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9548-D2EC-45AF-8B6B-D9335871B5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592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nssi-ope.blogspot.com/2016/09/yksilollisen-oppimisen-opetusmallin.html" TargetMode="External"/><Relationship Id="rId2" Type="http://schemas.openxmlformats.org/officeDocument/2006/relationships/hyperlink" Target="https://www.youtube.com/watch?v=N-F5X87rPqE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Juho </a:t>
            </a:r>
            <a:r>
              <a:rPr lang="fi-FI" dirty="0" err="1" smtClean="0"/>
              <a:t>Norrena</a:t>
            </a:r>
            <a:r>
              <a:rPr lang="fi-FI" dirty="0" smtClean="0"/>
              <a:t>:</a:t>
            </a:r>
            <a:br>
              <a:rPr lang="fi-FI" dirty="0" smtClean="0"/>
            </a:br>
            <a:r>
              <a:rPr lang="fi-FI" dirty="0" smtClean="0"/>
              <a:t>Luottamuksen kehä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3073399"/>
          </a:xfrm>
        </p:spPr>
        <p:txBody>
          <a:bodyPr>
            <a:normAutofit/>
          </a:bodyPr>
          <a:lstStyle/>
          <a:p>
            <a:r>
              <a:rPr lang="fi-FI" sz="2400" dirty="0" smtClean="0">
                <a:hlinkClick r:id="rId2"/>
              </a:rPr>
              <a:t>Luottamuksen kehä - esittelyvideo </a:t>
            </a:r>
            <a:r>
              <a:rPr lang="fi-FI" sz="2400" dirty="0" err="1" smtClean="0">
                <a:hlinkClick r:id="rId2"/>
              </a:rPr>
              <a:t>Youtubessa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 smtClean="0">
                <a:hlinkClick r:id="rId3"/>
              </a:rPr>
              <a:t>Menetelmän </a:t>
            </a:r>
            <a:r>
              <a:rPr lang="fi-FI" sz="2400" smtClean="0">
                <a:hlinkClick r:id="rId3"/>
              </a:rPr>
              <a:t>esittely Anssi Iivosen blogissa</a:t>
            </a:r>
            <a:endParaRPr lang="fi-FI" sz="2400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893" y="946934"/>
            <a:ext cx="3310731" cy="4679166"/>
          </a:xfrm>
        </p:spPr>
      </p:pic>
    </p:spTree>
    <p:extLst>
      <p:ext uri="{BB962C8B-B14F-4D97-AF65-F5344CB8AC3E}">
        <p14:creationId xmlns:p14="http://schemas.microsoft.com/office/powerpoint/2010/main" val="3979904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i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13</Words>
  <Application>Microsoft Office PowerPoint</Application>
  <PresentationFormat>Laajakuva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Ioni</vt:lpstr>
      <vt:lpstr>Juho Norrena: Luottamuksen kehä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Juho Norrena: Luottamuksen kehä</dc:title>
  <dc:creator>Muona Leena</dc:creator>
  <cp:lastModifiedBy>Muona Leena</cp:lastModifiedBy>
  <cp:revision>3</cp:revision>
  <dcterms:created xsi:type="dcterms:W3CDTF">2019-02-13T11:54:10Z</dcterms:created>
  <dcterms:modified xsi:type="dcterms:W3CDTF">2019-02-13T12:13:40Z</dcterms:modified>
</cp:coreProperties>
</file>