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0"/>
  </p:notesMasterIdLst>
  <p:sldIdLst>
    <p:sldId id="256" r:id="rId3"/>
    <p:sldId id="257" r:id="rId4"/>
    <p:sldId id="2681" r:id="rId5"/>
    <p:sldId id="2668" r:id="rId6"/>
    <p:sldId id="2669" r:id="rId7"/>
    <p:sldId id="2670" r:id="rId8"/>
    <p:sldId id="2657" r:id="rId9"/>
    <p:sldId id="2658" r:id="rId10"/>
    <p:sldId id="260" r:id="rId11"/>
    <p:sldId id="2656" r:id="rId12"/>
    <p:sldId id="2639" r:id="rId13"/>
    <p:sldId id="2655" r:id="rId14"/>
    <p:sldId id="2684" r:id="rId15"/>
    <p:sldId id="2685" r:id="rId16"/>
    <p:sldId id="2671" r:id="rId17"/>
    <p:sldId id="2682" r:id="rId18"/>
    <p:sldId id="2683" r:id="rId19"/>
    <p:sldId id="2673" r:id="rId20"/>
    <p:sldId id="2690" r:id="rId21"/>
    <p:sldId id="2689" r:id="rId22"/>
    <p:sldId id="2686" r:id="rId23"/>
    <p:sldId id="2687" r:id="rId24"/>
    <p:sldId id="2688" r:id="rId25"/>
    <p:sldId id="2696" r:id="rId26"/>
    <p:sldId id="2694" r:id="rId27"/>
    <p:sldId id="2691" r:id="rId28"/>
    <p:sldId id="2692" r:id="rId29"/>
    <p:sldId id="2695" r:id="rId30"/>
    <p:sldId id="2693" r:id="rId31"/>
    <p:sldId id="2680" r:id="rId32"/>
    <p:sldId id="2674" r:id="rId33"/>
    <p:sldId id="2675" r:id="rId34"/>
    <p:sldId id="2676" r:id="rId35"/>
    <p:sldId id="2677" r:id="rId36"/>
    <p:sldId id="2678" r:id="rId37"/>
    <p:sldId id="2679" r:id="rId38"/>
    <p:sldId id="258" r:id="rId3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eperusteet.opintopolku.fi/#/fi/esiopetus/419551/tekstikappale/9488177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s://eperusteet.opintopolku.fi/#/fi/esiopetus/419551/tekstikappale/9488618" TargetMode="External"/><Relationship Id="rId2" Type="http://schemas.openxmlformats.org/officeDocument/2006/relationships/hyperlink" Target="https://eperusteet.opintopolku.fi/#/fi/esiopetus/419551/tekstikappale/9488432" TargetMode="External"/><Relationship Id="rId1" Type="http://schemas.openxmlformats.org/officeDocument/2006/relationships/hyperlink" Target="https://eperusteet.opintopolku.fi/#/fi/esiopetus/419551/tekstikappale/9488360" TargetMode="External"/><Relationship Id="rId4" Type="http://schemas.openxmlformats.org/officeDocument/2006/relationships/hyperlink" Target="https://eperusteet.opintopolku.fi/#/fi/esiopetus/419551/tekstikappale/9488662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eperusteet.opintopolku.fi/#/fi/esiopetus/419551/tekstikappale/9488177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s://eperusteet.opintopolku.fi/#/fi/esiopetus/419551/tekstikappale/9488618" TargetMode="External"/><Relationship Id="rId2" Type="http://schemas.openxmlformats.org/officeDocument/2006/relationships/hyperlink" Target="https://eperusteet.opintopolku.fi/#/fi/esiopetus/419551/tekstikappale/9488432" TargetMode="External"/><Relationship Id="rId1" Type="http://schemas.openxmlformats.org/officeDocument/2006/relationships/hyperlink" Target="https://eperusteet.opintopolku.fi/#/fi/esiopetus/419551/tekstikappale/9488360" TargetMode="External"/><Relationship Id="rId4" Type="http://schemas.openxmlformats.org/officeDocument/2006/relationships/hyperlink" Target="https://eperusteet.opintopolku.fi/#/fi/esiopetus/419551/tekstikappale/9488662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7830C5-0332-4A0D-A9FB-6E64693ADAC0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2D212E9-6ACB-431C-A8AE-DFD8B672EC1E}">
      <dgm:prSet/>
      <dgm:spPr/>
      <dgm:t>
        <a:bodyPr/>
        <a:lstStyle/>
        <a:p>
          <a:r>
            <a:rPr lang="fi-FI" dirty="0"/>
            <a:t>Mitä inklusiivinen toimintakulttuuri tarkoittaa meidän esiopetuksessa?</a:t>
          </a:r>
          <a:endParaRPr lang="en-US" dirty="0"/>
        </a:p>
      </dgm:t>
    </dgm:pt>
    <dgm:pt modelId="{4D0F93E5-85E5-45F8-BBB4-424D396B2433}" type="parTrans" cxnId="{C1CBA1E4-45C7-4823-935E-810D3A24A12D}">
      <dgm:prSet/>
      <dgm:spPr/>
      <dgm:t>
        <a:bodyPr/>
        <a:lstStyle/>
        <a:p>
          <a:endParaRPr lang="en-US"/>
        </a:p>
      </dgm:t>
    </dgm:pt>
    <dgm:pt modelId="{D622743F-BF33-4295-BEF7-63F9183435D3}" type="sibTrans" cxnId="{C1CBA1E4-45C7-4823-935E-810D3A24A12D}">
      <dgm:prSet/>
      <dgm:spPr/>
      <dgm:t>
        <a:bodyPr/>
        <a:lstStyle/>
        <a:p>
          <a:endParaRPr lang="en-US"/>
        </a:p>
      </dgm:t>
    </dgm:pt>
    <dgm:pt modelId="{4085E75C-28C7-412E-9232-D4404D3258CA}">
      <dgm:prSet/>
      <dgm:spPr/>
      <dgm:t>
        <a:bodyPr/>
        <a:lstStyle/>
        <a:p>
          <a:r>
            <a:rPr lang="fi-FI"/>
            <a:t>Mitkä rakenteet tukevat inklusiivista toimintakulttuuria</a:t>
          </a:r>
          <a:endParaRPr lang="en-US"/>
        </a:p>
      </dgm:t>
    </dgm:pt>
    <dgm:pt modelId="{4E32CC03-7FBE-447A-8CD9-F3C6CF307B22}" type="parTrans" cxnId="{27CC6475-188D-45EE-AC2E-816FCE03926F}">
      <dgm:prSet/>
      <dgm:spPr/>
      <dgm:t>
        <a:bodyPr/>
        <a:lstStyle/>
        <a:p>
          <a:endParaRPr lang="en-US"/>
        </a:p>
      </dgm:t>
    </dgm:pt>
    <dgm:pt modelId="{14D98163-FD86-42B7-BAD0-B08CB6689A37}" type="sibTrans" cxnId="{27CC6475-188D-45EE-AC2E-816FCE03926F}">
      <dgm:prSet/>
      <dgm:spPr/>
      <dgm:t>
        <a:bodyPr/>
        <a:lstStyle/>
        <a:p>
          <a:endParaRPr lang="en-US"/>
        </a:p>
      </dgm:t>
    </dgm:pt>
    <dgm:pt modelId="{D7306871-343A-4E1B-9775-DE51F48E1773}">
      <dgm:prSet/>
      <dgm:spPr/>
      <dgm:t>
        <a:bodyPr/>
        <a:lstStyle/>
        <a:p>
          <a:r>
            <a:rPr lang="fi-FI"/>
            <a:t>Mitä konkreettisia ratkaisuja meillä on käytössä inklusiivisen toimintakulttuurin kehittämiseksi?</a:t>
          </a:r>
          <a:endParaRPr lang="en-US"/>
        </a:p>
      </dgm:t>
    </dgm:pt>
    <dgm:pt modelId="{7803E311-6213-4124-B8B9-D762E8615798}" type="parTrans" cxnId="{1967B00E-324F-4EEF-AA48-52F3F0AD7830}">
      <dgm:prSet/>
      <dgm:spPr/>
      <dgm:t>
        <a:bodyPr/>
        <a:lstStyle/>
        <a:p>
          <a:endParaRPr lang="en-US"/>
        </a:p>
      </dgm:t>
    </dgm:pt>
    <dgm:pt modelId="{24D968AB-B936-4BCE-BB95-9E1D63275C98}" type="sibTrans" cxnId="{1967B00E-324F-4EEF-AA48-52F3F0AD7830}">
      <dgm:prSet/>
      <dgm:spPr/>
      <dgm:t>
        <a:bodyPr/>
        <a:lstStyle/>
        <a:p>
          <a:endParaRPr lang="en-US"/>
        </a:p>
      </dgm:t>
    </dgm:pt>
    <dgm:pt modelId="{D30B42CA-A69B-47BE-BC5F-FED89802E573}">
      <dgm:prSet/>
      <dgm:spPr/>
      <dgm:t>
        <a:bodyPr/>
        <a:lstStyle/>
        <a:p>
          <a:r>
            <a:rPr lang="fi-FI" noProof="0" dirty="0"/>
            <a:t>Teemmekö oikeita asioita oikeissa paikoissa?</a:t>
          </a:r>
        </a:p>
      </dgm:t>
    </dgm:pt>
    <dgm:pt modelId="{35BD619F-81F2-42EF-937B-FBB84F532D80}" type="parTrans" cxnId="{6E876638-E3D5-4138-B385-3A3CE1DC4855}">
      <dgm:prSet/>
      <dgm:spPr/>
      <dgm:t>
        <a:bodyPr/>
        <a:lstStyle/>
        <a:p>
          <a:endParaRPr lang="en-US"/>
        </a:p>
      </dgm:t>
    </dgm:pt>
    <dgm:pt modelId="{91FED10E-6BEC-4262-98C6-7A2D6DFCFB19}" type="sibTrans" cxnId="{6E876638-E3D5-4138-B385-3A3CE1DC4855}">
      <dgm:prSet/>
      <dgm:spPr/>
      <dgm:t>
        <a:bodyPr/>
        <a:lstStyle/>
        <a:p>
          <a:endParaRPr lang="en-US"/>
        </a:p>
      </dgm:t>
    </dgm:pt>
    <dgm:pt modelId="{6C64440A-7B01-427B-8CFC-F67B8840DB09}">
      <dgm:prSet/>
      <dgm:spPr/>
      <dgm:t>
        <a:bodyPr/>
        <a:lstStyle/>
        <a:p>
          <a:endParaRPr lang="fi-FI"/>
        </a:p>
      </dgm:t>
    </dgm:pt>
    <dgm:pt modelId="{C342CCFD-C92C-40D6-A043-26AC38A5FD93}" type="parTrans" cxnId="{0FFCBAF4-2849-4702-95E5-61426DECE5CA}">
      <dgm:prSet/>
      <dgm:spPr/>
      <dgm:t>
        <a:bodyPr/>
        <a:lstStyle/>
        <a:p>
          <a:endParaRPr lang="fi-FI"/>
        </a:p>
      </dgm:t>
    </dgm:pt>
    <dgm:pt modelId="{BFEED57F-9DC0-4FE4-8F91-95F98A14261D}" type="sibTrans" cxnId="{0FFCBAF4-2849-4702-95E5-61426DECE5CA}">
      <dgm:prSet/>
      <dgm:spPr/>
      <dgm:t>
        <a:bodyPr/>
        <a:lstStyle/>
        <a:p>
          <a:endParaRPr lang="fi-FI"/>
        </a:p>
      </dgm:t>
    </dgm:pt>
    <dgm:pt modelId="{C698B803-7267-4685-9612-E39860681FD0}" type="pres">
      <dgm:prSet presAssocID="{7B7830C5-0332-4A0D-A9FB-6E64693ADAC0}" presName="diagram" presStyleCnt="0">
        <dgm:presLayoutVars>
          <dgm:dir/>
          <dgm:resizeHandles val="exact"/>
        </dgm:presLayoutVars>
      </dgm:prSet>
      <dgm:spPr/>
    </dgm:pt>
    <dgm:pt modelId="{9160314A-2D4C-4230-9907-AEF8EA1F4A02}" type="pres">
      <dgm:prSet presAssocID="{72D212E9-6ACB-431C-A8AE-DFD8B672EC1E}" presName="node" presStyleLbl="node1" presStyleIdx="0" presStyleCnt="5">
        <dgm:presLayoutVars>
          <dgm:bulletEnabled val="1"/>
        </dgm:presLayoutVars>
      </dgm:prSet>
      <dgm:spPr/>
    </dgm:pt>
    <dgm:pt modelId="{F1854350-A4CB-4ED0-9CDE-8D7ED78F0766}" type="pres">
      <dgm:prSet presAssocID="{D622743F-BF33-4295-BEF7-63F9183435D3}" presName="sibTrans" presStyleCnt="0"/>
      <dgm:spPr/>
    </dgm:pt>
    <dgm:pt modelId="{C3B4DAA1-7322-496E-9DD8-B707F0686362}" type="pres">
      <dgm:prSet presAssocID="{4085E75C-28C7-412E-9232-D4404D3258CA}" presName="node" presStyleLbl="node1" presStyleIdx="1" presStyleCnt="5">
        <dgm:presLayoutVars>
          <dgm:bulletEnabled val="1"/>
        </dgm:presLayoutVars>
      </dgm:prSet>
      <dgm:spPr/>
    </dgm:pt>
    <dgm:pt modelId="{6D2D54BA-E0C3-4F93-B22A-25F6E43505EE}" type="pres">
      <dgm:prSet presAssocID="{14D98163-FD86-42B7-BAD0-B08CB6689A37}" presName="sibTrans" presStyleCnt="0"/>
      <dgm:spPr/>
    </dgm:pt>
    <dgm:pt modelId="{E305B1D4-FE22-44EA-9399-908985FD0CFA}" type="pres">
      <dgm:prSet presAssocID="{D7306871-343A-4E1B-9775-DE51F48E1773}" presName="node" presStyleLbl="node1" presStyleIdx="2" presStyleCnt="5">
        <dgm:presLayoutVars>
          <dgm:bulletEnabled val="1"/>
        </dgm:presLayoutVars>
      </dgm:prSet>
      <dgm:spPr/>
    </dgm:pt>
    <dgm:pt modelId="{D6C193C5-A5CE-4DD5-8DEA-84908C04FEFE}" type="pres">
      <dgm:prSet presAssocID="{24D968AB-B936-4BCE-BB95-9E1D63275C98}" presName="sibTrans" presStyleCnt="0"/>
      <dgm:spPr/>
    </dgm:pt>
    <dgm:pt modelId="{152DD60E-0D59-473F-9A5B-16CEB325A060}" type="pres">
      <dgm:prSet presAssocID="{D30B42CA-A69B-47BE-BC5F-FED89802E573}" presName="node" presStyleLbl="node1" presStyleIdx="3" presStyleCnt="5">
        <dgm:presLayoutVars>
          <dgm:bulletEnabled val="1"/>
        </dgm:presLayoutVars>
      </dgm:prSet>
      <dgm:spPr/>
    </dgm:pt>
    <dgm:pt modelId="{E4839EA6-8474-4BA6-9597-3D1EBD93EAA1}" type="pres">
      <dgm:prSet presAssocID="{91FED10E-6BEC-4262-98C6-7A2D6DFCFB19}" presName="sibTrans" presStyleCnt="0"/>
      <dgm:spPr/>
    </dgm:pt>
    <dgm:pt modelId="{5355304A-0AB6-4FE5-8652-B3B98DD04C65}" type="pres">
      <dgm:prSet presAssocID="{6C64440A-7B01-427B-8CFC-F67B8840DB09}" presName="node" presStyleLbl="node1" presStyleIdx="4" presStyleCnt="5" custLinFactNeighborX="301" custLinFactNeighborY="-896">
        <dgm:presLayoutVars>
          <dgm:bulletEnabled val="1"/>
        </dgm:presLayoutVars>
      </dgm:prSet>
      <dgm:spPr/>
    </dgm:pt>
  </dgm:ptLst>
  <dgm:cxnLst>
    <dgm:cxn modelId="{1967B00E-324F-4EEF-AA48-52F3F0AD7830}" srcId="{7B7830C5-0332-4A0D-A9FB-6E64693ADAC0}" destId="{D7306871-343A-4E1B-9775-DE51F48E1773}" srcOrd="2" destOrd="0" parTransId="{7803E311-6213-4124-B8B9-D762E8615798}" sibTransId="{24D968AB-B936-4BCE-BB95-9E1D63275C98}"/>
    <dgm:cxn modelId="{6E876638-E3D5-4138-B385-3A3CE1DC4855}" srcId="{7B7830C5-0332-4A0D-A9FB-6E64693ADAC0}" destId="{D30B42CA-A69B-47BE-BC5F-FED89802E573}" srcOrd="3" destOrd="0" parTransId="{35BD619F-81F2-42EF-937B-FBB84F532D80}" sibTransId="{91FED10E-6BEC-4262-98C6-7A2D6DFCFB19}"/>
    <dgm:cxn modelId="{94039D4F-00D7-494E-B48D-0AAE46C4AFB6}" type="presOf" srcId="{D30B42CA-A69B-47BE-BC5F-FED89802E573}" destId="{152DD60E-0D59-473F-9A5B-16CEB325A060}" srcOrd="0" destOrd="0" presId="urn:microsoft.com/office/officeart/2005/8/layout/default"/>
    <dgm:cxn modelId="{26459250-7F91-488B-8AF4-90E8B0304C27}" type="presOf" srcId="{6C64440A-7B01-427B-8CFC-F67B8840DB09}" destId="{5355304A-0AB6-4FE5-8652-B3B98DD04C65}" srcOrd="0" destOrd="0" presId="urn:microsoft.com/office/officeart/2005/8/layout/default"/>
    <dgm:cxn modelId="{D139B170-5C26-47A6-9C2D-815FA982FE2C}" type="presOf" srcId="{D7306871-343A-4E1B-9775-DE51F48E1773}" destId="{E305B1D4-FE22-44EA-9399-908985FD0CFA}" srcOrd="0" destOrd="0" presId="urn:microsoft.com/office/officeart/2005/8/layout/default"/>
    <dgm:cxn modelId="{27CC6475-188D-45EE-AC2E-816FCE03926F}" srcId="{7B7830C5-0332-4A0D-A9FB-6E64693ADAC0}" destId="{4085E75C-28C7-412E-9232-D4404D3258CA}" srcOrd="1" destOrd="0" parTransId="{4E32CC03-7FBE-447A-8CD9-F3C6CF307B22}" sibTransId="{14D98163-FD86-42B7-BAD0-B08CB6689A37}"/>
    <dgm:cxn modelId="{FE69CC87-F7C2-48DF-BED6-CADD07C9BA23}" type="presOf" srcId="{7B7830C5-0332-4A0D-A9FB-6E64693ADAC0}" destId="{C698B803-7267-4685-9612-E39860681FD0}" srcOrd="0" destOrd="0" presId="urn:microsoft.com/office/officeart/2005/8/layout/default"/>
    <dgm:cxn modelId="{5901CB9D-C871-42CA-887C-EFBEE46553FA}" type="presOf" srcId="{72D212E9-6ACB-431C-A8AE-DFD8B672EC1E}" destId="{9160314A-2D4C-4230-9907-AEF8EA1F4A02}" srcOrd="0" destOrd="0" presId="urn:microsoft.com/office/officeart/2005/8/layout/default"/>
    <dgm:cxn modelId="{C1CBA1E4-45C7-4823-935E-810D3A24A12D}" srcId="{7B7830C5-0332-4A0D-A9FB-6E64693ADAC0}" destId="{72D212E9-6ACB-431C-A8AE-DFD8B672EC1E}" srcOrd="0" destOrd="0" parTransId="{4D0F93E5-85E5-45F8-BBB4-424D396B2433}" sibTransId="{D622743F-BF33-4295-BEF7-63F9183435D3}"/>
    <dgm:cxn modelId="{0FFCBAF4-2849-4702-95E5-61426DECE5CA}" srcId="{7B7830C5-0332-4A0D-A9FB-6E64693ADAC0}" destId="{6C64440A-7B01-427B-8CFC-F67B8840DB09}" srcOrd="4" destOrd="0" parTransId="{C342CCFD-C92C-40D6-A043-26AC38A5FD93}" sibTransId="{BFEED57F-9DC0-4FE4-8F91-95F98A14261D}"/>
    <dgm:cxn modelId="{5AF500F8-5385-4096-8E11-6F6238814F86}" type="presOf" srcId="{4085E75C-28C7-412E-9232-D4404D3258CA}" destId="{C3B4DAA1-7322-496E-9DD8-B707F0686362}" srcOrd="0" destOrd="0" presId="urn:microsoft.com/office/officeart/2005/8/layout/default"/>
    <dgm:cxn modelId="{258C98E9-0583-4480-9D59-FFC9582736A8}" type="presParOf" srcId="{C698B803-7267-4685-9612-E39860681FD0}" destId="{9160314A-2D4C-4230-9907-AEF8EA1F4A02}" srcOrd="0" destOrd="0" presId="urn:microsoft.com/office/officeart/2005/8/layout/default"/>
    <dgm:cxn modelId="{FA5AB62F-1EC1-4946-95BC-88A92F6B70F6}" type="presParOf" srcId="{C698B803-7267-4685-9612-E39860681FD0}" destId="{F1854350-A4CB-4ED0-9CDE-8D7ED78F0766}" srcOrd="1" destOrd="0" presId="urn:microsoft.com/office/officeart/2005/8/layout/default"/>
    <dgm:cxn modelId="{4B16DB22-E0DA-4D54-985E-C8364F660D11}" type="presParOf" srcId="{C698B803-7267-4685-9612-E39860681FD0}" destId="{C3B4DAA1-7322-496E-9DD8-B707F0686362}" srcOrd="2" destOrd="0" presId="urn:microsoft.com/office/officeart/2005/8/layout/default"/>
    <dgm:cxn modelId="{0E289979-77D3-4D15-A27B-E58BA5AEBD50}" type="presParOf" srcId="{C698B803-7267-4685-9612-E39860681FD0}" destId="{6D2D54BA-E0C3-4F93-B22A-25F6E43505EE}" srcOrd="3" destOrd="0" presId="urn:microsoft.com/office/officeart/2005/8/layout/default"/>
    <dgm:cxn modelId="{B08F94BE-D5B4-441A-B4A5-1F0D57CB29EE}" type="presParOf" srcId="{C698B803-7267-4685-9612-E39860681FD0}" destId="{E305B1D4-FE22-44EA-9399-908985FD0CFA}" srcOrd="4" destOrd="0" presId="urn:microsoft.com/office/officeart/2005/8/layout/default"/>
    <dgm:cxn modelId="{9E8FB976-C7E7-4DA6-8E81-5CF1E02C17DA}" type="presParOf" srcId="{C698B803-7267-4685-9612-E39860681FD0}" destId="{D6C193C5-A5CE-4DD5-8DEA-84908C04FEFE}" srcOrd="5" destOrd="0" presId="urn:microsoft.com/office/officeart/2005/8/layout/default"/>
    <dgm:cxn modelId="{D85BB6A3-977B-4D1B-A0E0-0436BB7A7878}" type="presParOf" srcId="{C698B803-7267-4685-9612-E39860681FD0}" destId="{152DD60E-0D59-473F-9A5B-16CEB325A060}" srcOrd="6" destOrd="0" presId="urn:microsoft.com/office/officeart/2005/8/layout/default"/>
    <dgm:cxn modelId="{BB9F2D78-CC86-4402-A600-0FC3D327C439}" type="presParOf" srcId="{C698B803-7267-4685-9612-E39860681FD0}" destId="{E4839EA6-8474-4BA6-9597-3D1EBD93EAA1}" srcOrd="7" destOrd="0" presId="urn:microsoft.com/office/officeart/2005/8/layout/default"/>
    <dgm:cxn modelId="{5A0EF11C-3480-4C15-A7B6-340696973B67}" type="presParOf" srcId="{C698B803-7267-4685-9612-E39860681FD0}" destId="{5355304A-0AB6-4FE5-8652-B3B98DD04C6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7830C5-0332-4A0D-A9FB-6E64693ADAC0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085E75C-28C7-412E-9232-D4404D3258CA}">
      <dgm:prSet/>
      <dgm:spPr/>
      <dgm:t>
        <a:bodyPr/>
        <a:lstStyle/>
        <a:p>
          <a:r>
            <a:rPr lang="fi-FI" noProof="0"/>
            <a:t>Mitä tarkoittavat </a:t>
          </a:r>
          <a:r>
            <a:rPr lang="fi-FI" noProof="0" dirty="0"/>
            <a:t>oppimisen edellytyksiä tukevat opetusjärjestelyt</a:t>
          </a:r>
        </a:p>
      </dgm:t>
    </dgm:pt>
    <dgm:pt modelId="{4E32CC03-7FBE-447A-8CD9-F3C6CF307B22}" type="parTrans" cxnId="{27CC6475-188D-45EE-AC2E-816FCE03926F}">
      <dgm:prSet/>
      <dgm:spPr/>
      <dgm:t>
        <a:bodyPr/>
        <a:lstStyle/>
        <a:p>
          <a:endParaRPr lang="en-US"/>
        </a:p>
      </dgm:t>
    </dgm:pt>
    <dgm:pt modelId="{14D98163-FD86-42B7-BAD0-B08CB6689A37}" type="sibTrans" cxnId="{27CC6475-188D-45EE-AC2E-816FCE03926F}">
      <dgm:prSet/>
      <dgm:spPr/>
      <dgm:t>
        <a:bodyPr/>
        <a:lstStyle/>
        <a:p>
          <a:endParaRPr lang="en-US"/>
        </a:p>
      </dgm:t>
    </dgm:pt>
    <dgm:pt modelId="{1C732B59-9F56-4F8C-AB46-19055777C4ED}">
      <dgm:prSet/>
      <dgm:spPr/>
      <dgm:t>
        <a:bodyPr/>
        <a:lstStyle/>
        <a:p>
          <a:r>
            <a:rPr lang="en-US" dirty="0" err="1"/>
            <a:t>Mitä</a:t>
          </a:r>
          <a:r>
            <a:rPr lang="en-US" dirty="0"/>
            <a:t> </a:t>
          </a:r>
          <a:r>
            <a:rPr lang="en-US" dirty="0" err="1"/>
            <a:t>tarkoittaa</a:t>
          </a:r>
          <a:r>
            <a:rPr lang="en-US" dirty="0"/>
            <a:t> </a:t>
          </a:r>
          <a:r>
            <a:rPr lang="en-US" dirty="0" err="1"/>
            <a:t>opettajan</a:t>
          </a:r>
          <a:r>
            <a:rPr lang="en-US" dirty="0"/>
            <a:t> </a:t>
          </a:r>
          <a:r>
            <a:rPr lang="en-US" dirty="0" err="1"/>
            <a:t>antama</a:t>
          </a:r>
          <a:r>
            <a:rPr lang="en-US" dirty="0"/>
            <a:t> </a:t>
          </a:r>
          <a:r>
            <a:rPr lang="en-US" dirty="0" err="1"/>
            <a:t>yleinen</a:t>
          </a:r>
          <a:r>
            <a:rPr lang="en-US" dirty="0"/>
            <a:t> </a:t>
          </a:r>
          <a:r>
            <a:rPr lang="en-US" dirty="0" err="1"/>
            <a:t>tukiopetus</a:t>
          </a:r>
          <a:r>
            <a:rPr lang="en-US" dirty="0"/>
            <a:t>?</a:t>
          </a:r>
        </a:p>
      </dgm:t>
    </dgm:pt>
    <dgm:pt modelId="{E4C51E8F-0EDE-49D8-992A-F5CF9A070878}" type="parTrans" cxnId="{73A2ABDD-5B11-4A35-98D1-676CEB7B0563}">
      <dgm:prSet/>
      <dgm:spPr/>
      <dgm:t>
        <a:bodyPr/>
        <a:lstStyle/>
        <a:p>
          <a:endParaRPr lang="en-US"/>
        </a:p>
      </dgm:t>
    </dgm:pt>
    <dgm:pt modelId="{589C5F4F-F7CF-46DD-A8BA-F7FB903F3371}" type="sibTrans" cxnId="{73A2ABDD-5B11-4A35-98D1-676CEB7B0563}">
      <dgm:prSet/>
      <dgm:spPr/>
      <dgm:t>
        <a:bodyPr/>
        <a:lstStyle/>
        <a:p>
          <a:endParaRPr lang="en-US"/>
        </a:p>
      </dgm:t>
    </dgm:pt>
    <dgm:pt modelId="{D30B42CA-A69B-47BE-BC5F-FED89802E573}">
      <dgm:prSet/>
      <dgm:spPr/>
      <dgm:t>
        <a:bodyPr/>
        <a:lstStyle/>
        <a:p>
          <a:r>
            <a:rPr lang="en-US" dirty="0" err="1"/>
            <a:t>Mitä</a:t>
          </a:r>
          <a:r>
            <a:rPr lang="en-US" dirty="0"/>
            <a:t> </a:t>
          </a:r>
          <a:r>
            <a:rPr lang="en-US" dirty="0" err="1"/>
            <a:t>tarkoittaa</a:t>
          </a:r>
          <a:r>
            <a:rPr lang="en-US" dirty="0"/>
            <a:t>  </a:t>
          </a:r>
          <a:r>
            <a:rPr lang="en-US" dirty="0" err="1"/>
            <a:t>opettajan</a:t>
          </a:r>
          <a:r>
            <a:rPr lang="en-US" dirty="0"/>
            <a:t> </a:t>
          </a:r>
          <a:r>
            <a:rPr lang="en-US" dirty="0" err="1"/>
            <a:t>antama</a:t>
          </a:r>
          <a:r>
            <a:rPr lang="en-US" dirty="0"/>
            <a:t> </a:t>
          </a:r>
          <a:r>
            <a:rPr lang="en-US" dirty="0" err="1"/>
            <a:t>opetuskielen</a:t>
          </a:r>
          <a:r>
            <a:rPr lang="en-US" dirty="0"/>
            <a:t> </a:t>
          </a:r>
          <a:r>
            <a:rPr lang="en-US" dirty="0" err="1"/>
            <a:t>tukiopetus</a:t>
          </a:r>
          <a:r>
            <a:rPr lang="en-US" dirty="0"/>
            <a:t>?</a:t>
          </a:r>
        </a:p>
      </dgm:t>
    </dgm:pt>
    <dgm:pt modelId="{35BD619F-81F2-42EF-937B-FBB84F532D80}" type="parTrans" cxnId="{6E876638-E3D5-4138-B385-3A3CE1DC4855}">
      <dgm:prSet/>
      <dgm:spPr/>
      <dgm:t>
        <a:bodyPr/>
        <a:lstStyle/>
        <a:p>
          <a:endParaRPr lang="en-US"/>
        </a:p>
      </dgm:t>
    </dgm:pt>
    <dgm:pt modelId="{91FED10E-6BEC-4262-98C6-7A2D6DFCFB19}" type="sibTrans" cxnId="{6E876638-E3D5-4138-B385-3A3CE1DC4855}">
      <dgm:prSet/>
      <dgm:spPr/>
      <dgm:t>
        <a:bodyPr/>
        <a:lstStyle/>
        <a:p>
          <a:endParaRPr lang="en-US"/>
        </a:p>
      </dgm:t>
    </dgm:pt>
    <dgm:pt modelId="{6C64440A-7B01-427B-8CFC-F67B8840DB09}">
      <dgm:prSet/>
      <dgm:spPr/>
      <dgm:t>
        <a:bodyPr/>
        <a:lstStyle/>
        <a:p>
          <a:r>
            <a:rPr lang="fi-FI" dirty="0"/>
            <a:t>Mitä tarkoittaa  erityisopettajan antama opetus muun opetuksen yhteydessä?</a:t>
          </a:r>
        </a:p>
      </dgm:t>
    </dgm:pt>
    <dgm:pt modelId="{C342CCFD-C92C-40D6-A043-26AC38A5FD93}" type="parTrans" cxnId="{0FFCBAF4-2849-4702-95E5-61426DECE5CA}">
      <dgm:prSet/>
      <dgm:spPr/>
      <dgm:t>
        <a:bodyPr/>
        <a:lstStyle/>
        <a:p>
          <a:endParaRPr lang="fi-FI"/>
        </a:p>
      </dgm:t>
    </dgm:pt>
    <dgm:pt modelId="{BFEED57F-9DC0-4FE4-8F91-95F98A14261D}" type="sibTrans" cxnId="{0FFCBAF4-2849-4702-95E5-61426DECE5CA}">
      <dgm:prSet/>
      <dgm:spPr/>
      <dgm:t>
        <a:bodyPr/>
        <a:lstStyle/>
        <a:p>
          <a:endParaRPr lang="fi-FI"/>
        </a:p>
      </dgm:t>
    </dgm:pt>
    <dgm:pt modelId="{862F9F84-8327-4571-8454-A5DFAC058F0B}">
      <dgm:prSet/>
      <dgm:spPr/>
      <dgm:t>
        <a:bodyPr/>
        <a:lstStyle/>
        <a:p>
          <a:r>
            <a:rPr lang="fi-FI"/>
            <a:t>Miten meillä jaetaan osaamista pedagogisten järjestelyjen suunnittelun ja toteuttamisen tueksi?</a:t>
          </a:r>
          <a:endParaRPr lang="en-US" dirty="0"/>
        </a:p>
      </dgm:t>
    </dgm:pt>
    <dgm:pt modelId="{831A1D8E-D8CB-47F5-B5D4-E566795AC315}" type="parTrans" cxnId="{276D27C2-3DD9-47A0-BBA9-AC6E73C1338C}">
      <dgm:prSet/>
      <dgm:spPr/>
      <dgm:t>
        <a:bodyPr/>
        <a:lstStyle/>
        <a:p>
          <a:endParaRPr lang="fi-FI"/>
        </a:p>
      </dgm:t>
    </dgm:pt>
    <dgm:pt modelId="{3EB13188-26E8-414F-AA6B-15C63E67887C}" type="sibTrans" cxnId="{276D27C2-3DD9-47A0-BBA9-AC6E73C1338C}">
      <dgm:prSet/>
      <dgm:spPr/>
      <dgm:t>
        <a:bodyPr/>
        <a:lstStyle/>
        <a:p>
          <a:endParaRPr lang="fi-FI"/>
        </a:p>
      </dgm:t>
    </dgm:pt>
    <dgm:pt modelId="{3FC02218-644D-4AE3-8DBC-2D21E654ACA9}">
      <dgm:prSet/>
      <dgm:spPr/>
      <dgm:t>
        <a:bodyPr/>
        <a:lstStyle/>
        <a:p>
          <a:r>
            <a:rPr lang="en-US" dirty="0" err="1"/>
            <a:t>Mitä</a:t>
          </a:r>
          <a:r>
            <a:rPr lang="en-US" dirty="0"/>
            <a:t> </a:t>
          </a:r>
          <a:r>
            <a:rPr lang="en-US" dirty="0" err="1"/>
            <a:t>tarkoittavat</a:t>
          </a:r>
          <a:r>
            <a:rPr lang="en-US" dirty="0"/>
            <a:t> </a:t>
          </a:r>
          <a:r>
            <a:rPr lang="en-US" dirty="0" err="1"/>
            <a:t>ryhmäkohtaiset</a:t>
          </a:r>
          <a:r>
            <a:rPr lang="en-US" dirty="0"/>
            <a:t> </a:t>
          </a:r>
          <a:r>
            <a:rPr lang="en-US" dirty="0" err="1"/>
            <a:t>tukimuodot</a:t>
          </a:r>
          <a:r>
            <a:rPr lang="en-US" dirty="0"/>
            <a:t>?</a:t>
          </a:r>
        </a:p>
      </dgm:t>
    </dgm:pt>
    <dgm:pt modelId="{5ADB5CDA-ADD7-402E-B257-64909C1F4CC2}" type="parTrans" cxnId="{2D90CFB5-61BA-4157-A061-C3B59DBBC784}">
      <dgm:prSet/>
      <dgm:spPr/>
      <dgm:t>
        <a:bodyPr/>
        <a:lstStyle/>
        <a:p>
          <a:endParaRPr lang="fi-FI"/>
        </a:p>
      </dgm:t>
    </dgm:pt>
    <dgm:pt modelId="{602AEF40-6B62-48AE-BC89-8BD276918686}" type="sibTrans" cxnId="{2D90CFB5-61BA-4157-A061-C3B59DBBC784}">
      <dgm:prSet/>
      <dgm:spPr/>
      <dgm:t>
        <a:bodyPr/>
        <a:lstStyle/>
        <a:p>
          <a:endParaRPr lang="fi-FI"/>
        </a:p>
      </dgm:t>
    </dgm:pt>
    <dgm:pt modelId="{673ED223-5EE0-466D-8014-76259E5DAD8A}">
      <dgm:prSet/>
      <dgm:spPr/>
      <dgm:t>
        <a:bodyPr/>
        <a:lstStyle/>
        <a:p>
          <a:r>
            <a:rPr lang="fi-FI"/>
            <a:t>Miten ryhmän rakenteellisten järjestelyjen tarve tunnistetaan?</a:t>
          </a:r>
          <a:endParaRPr lang="en-US" dirty="0"/>
        </a:p>
      </dgm:t>
    </dgm:pt>
    <dgm:pt modelId="{CEE69F0C-EACF-4E55-AB4C-57528060A0A4}" type="parTrans" cxnId="{4DDE55FD-8790-45C9-9AE5-2EDE86331280}">
      <dgm:prSet/>
      <dgm:spPr/>
      <dgm:t>
        <a:bodyPr/>
        <a:lstStyle/>
        <a:p>
          <a:endParaRPr lang="fi-FI"/>
        </a:p>
      </dgm:t>
    </dgm:pt>
    <dgm:pt modelId="{4AD99A2F-7D56-4B9D-A3C8-FF219B4CC377}" type="sibTrans" cxnId="{4DDE55FD-8790-45C9-9AE5-2EDE86331280}">
      <dgm:prSet/>
      <dgm:spPr/>
      <dgm:t>
        <a:bodyPr/>
        <a:lstStyle/>
        <a:p>
          <a:endParaRPr lang="fi-FI"/>
        </a:p>
      </dgm:t>
    </dgm:pt>
    <dgm:pt modelId="{009FF21B-47FC-4754-8949-D23461182D12}">
      <dgm:prSet/>
      <dgm:spPr/>
      <dgm:t>
        <a:bodyPr/>
        <a:lstStyle/>
        <a:p>
          <a:pPr algn="l"/>
          <a:r>
            <a:rPr lang="fi-FI" b="0" i="0" dirty="0">
              <a:hlinkClick xmlns:r="http://schemas.openxmlformats.org/officeDocument/2006/relationships" r:id="rId1"/>
            </a:rPr>
            <a:t>5.2 Oppimisen edellytyksiä tukevat opetusjärjestelyt ja ryhmäkohtaiset tukimuodot</a:t>
          </a:r>
        </a:p>
      </dgm:t>
    </dgm:pt>
    <dgm:pt modelId="{308549B0-0ACF-4E9C-89C8-D5C425860EB7}" type="parTrans" cxnId="{01645DFD-0D0B-4741-B8FA-2F536327C862}">
      <dgm:prSet/>
      <dgm:spPr/>
      <dgm:t>
        <a:bodyPr/>
        <a:lstStyle/>
        <a:p>
          <a:endParaRPr lang="fi-FI"/>
        </a:p>
      </dgm:t>
    </dgm:pt>
    <dgm:pt modelId="{46B01E5B-3369-4947-903C-63BACF917FAB}" type="sibTrans" cxnId="{01645DFD-0D0B-4741-B8FA-2F536327C862}">
      <dgm:prSet/>
      <dgm:spPr/>
      <dgm:t>
        <a:bodyPr/>
        <a:lstStyle/>
        <a:p>
          <a:endParaRPr lang="fi-FI"/>
        </a:p>
      </dgm:t>
    </dgm:pt>
    <dgm:pt modelId="{C698B803-7267-4685-9612-E39860681FD0}" type="pres">
      <dgm:prSet presAssocID="{7B7830C5-0332-4A0D-A9FB-6E64693ADAC0}" presName="diagram" presStyleCnt="0">
        <dgm:presLayoutVars>
          <dgm:dir/>
          <dgm:resizeHandles val="exact"/>
        </dgm:presLayoutVars>
      </dgm:prSet>
      <dgm:spPr/>
    </dgm:pt>
    <dgm:pt modelId="{C3B4DAA1-7322-496E-9DD8-B707F0686362}" type="pres">
      <dgm:prSet presAssocID="{4085E75C-28C7-412E-9232-D4404D3258CA}" presName="node" presStyleLbl="node1" presStyleIdx="0" presStyleCnt="8">
        <dgm:presLayoutVars>
          <dgm:bulletEnabled val="1"/>
        </dgm:presLayoutVars>
      </dgm:prSet>
      <dgm:spPr/>
    </dgm:pt>
    <dgm:pt modelId="{6D2D54BA-E0C3-4F93-B22A-25F6E43505EE}" type="pres">
      <dgm:prSet presAssocID="{14D98163-FD86-42B7-BAD0-B08CB6689A37}" presName="sibTrans" presStyleCnt="0"/>
      <dgm:spPr/>
    </dgm:pt>
    <dgm:pt modelId="{CCCCCEF3-E0F1-43FB-A502-3B42ECBDABF6}" type="pres">
      <dgm:prSet presAssocID="{862F9F84-8327-4571-8454-A5DFAC058F0B}" presName="node" presStyleLbl="node1" presStyleIdx="1" presStyleCnt="8">
        <dgm:presLayoutVars>
          <dgm:bulletEnabled val="1"/>
        </dgm:presLayoutVars>
      </dgm:prSet>
      <dgm:spPr/>
    </dgm:pt>
    <dgm:pt modelId="{AB837246-7FFA-4012-A5FA-8D01822A90A4}" type="pres">
      <dgm:prSet presAssocID="{3EB13188-26E8-414F-AA6B-15C63E67887C}" presName="sibTrans" presStyleCnt="0"/>
      <dgm:spPr/>
    </dgm:pt>
    <dgm:pt modelId="{26E0CED3-A8C8-4230-9082-99B57AB5E6E7}" type="pres">
      <dgm:prSet presAssocID="{673ED223-5EE0-466D-8014-76259E5DAD8A}" presName="node" presStyleLbl="node1" presStyleIdx="2" presStyleCnt="8">
        <dgm:presLayoutVars>
          <dgm:bulletEnabled val="1"/>
        </dgm:presLayoutVars>
      </dgm:prSet>
      <dgm:spPr/>
    </dgm:pt>
    <dgm:pt modelId="{9AA6DBB1-6FD9-47A3-86BC-136DA82C9B44}" type="pres">
      <dgm:prSet presAssocID="{4AD99A2F-7D56-4B9D-A3C8-FF219B4CC377}" presName="sibTrans" presStyleCnt="0"/>
      <dgm:spPr/>
    </dgm:pt>
    <dgm:pt modelId="{2EB66CFC-2B0B-4976-9070-CB25B27A3842}" type="pres">
      <dgm:prSet presAssocID="{3FC02218-644D-4AE3-8DBC-2D21E654ACA9}" presName="node" presStyleLbl="node1" presStyleIdx="3" presStyleCnt="8">
        <dgm:presLayoutVars>
          <dgm:bulletEnabled val="1"/>
        </dgm:presLayoutVars>
      </dgm:prSet>
      <dgm:spPr/>
    </dgm:pt>
    <dgm:pt modelId="{CB549416-068B-48B8-A9C8-1E1D45ABC7AA}" type="pres">
      <dgm:prSet presAssocID="{602AEF40-6B62-48AE-BC89-8BD276918686}" presName="sibTrans" presStyleCnt="0"/>
      <dgm:spPr/>
    </dgm:pt>
    <dgm:pt modelId="{E5E1B406-65CC-418E-A919-86719D1D329A}" type="pres">
      <dgm:prSet presAssocID="{1C732B59-9F56-4F8C-AB46-19055777C4ED}" presName="node" presStyleLbl="node1" presStyleIdx="4" presStyleCnt="8">
        <dgm:presLayoutVars>
          <dgm:bulletEnabled val="1"/>
        </dgm:presLayoutVars>
      </dgm:prSet>
      <dgm:spPr/>
    </dgm:pt>
    <dgm:pt modelId="{14955850-8013-4B5F-A951-A99EDA45DD13}" type="pres">
      <dgm:prSet presAssocID="{589C5F4F-F7CF-46DD-A8BA-F7FB903F3371}" presName="sibTrans" presStyleCnt="0"/>
      <dgm:spPr/>
    </dgm:pt>
    <dgm:pt modelId="{152DD60E-0D59-473F-9A5B-16CEB325A060}" type="pres">
      <dgm:prSet presAssocID="{D30B42CA-A69B-47BE-BC5F-FED89802E573}" presName="node" presStyleLbl="node1" presStyleIdx="5" presStyleCnt="8">
        <dgm:presLayoutVars>
          <dgm:bulletEnabled val="1"/>
        </dgm:presLayoutVars>
      </dgm:prSet>
      <dgm:spPr/>
    </dgm:pt>
    <dgm:pt modelId="{E4839EA6-8474-4BA6-9597-3D1EBD93EAA1}" type="pres">
      <dgm:prSet presAssocID="{91FED10E-6BEC-4262-98C6-7A2D6DFCFB19}" presName="sibTrans" presStyleCnt="0"/>
      <dgm:spPr/>
    </dgm:pt>
    <dgm:pt modelId="{5355304A-0AB6-4FE5-8652-B3B98DD04C65}" type="pres">
      <dgm:prSet presAssocID="{6C64440A-7B01-427B-8CFC-F67B8840DB09}" presName="node" presStyleLbl="node1" presStyleIdx="6" presStyleCnt="8" custLinFactNeighborX="301" custLinFactNeighborY="-896">
        <dgm:presLayoutVars>
          <dgm:bulletEnabled val="1"/>
        </dgm:presLayoutVars>
      </dgm:prSet>
      <dgm:spPr/>
    </dgm:pt>
    <dgm:pt modelId="{35E0E91E-3855-4900-9006-C05CDA2FBF6F}" type="pres">
      <dgm:prSet presAssocID="{BFEED57F-9DC0-4FE4-8F91-95F98A14261D}" presName="sibTrans" presStyleCnt="0"/>
      <dgm:spPr/>
    </dgm:pt>
    <dgm:pt modelId="{0DD79A03-C0FA-4D34-BD9B-B32586FB45E7}" type="pres">
      <dgm:prSet presAssocID="{009FF21B-47FC-4754-8949-D23461182D12}" presName="node" presStyleLbl="node1" presStyleIdx="7" presStyleCnt="8">
        <dgm:presLayoutVars>
          <dgm:bulletEnabled val="1"/>
        </dgm:presLayoutVars>
      </dgm:prSet>
      <dgm:spPr/>
    </dgm:pt>
  </dgm:ptLst>
  <dgm:cxnLst>
    <dgm:cxn modelId="{2A24411A-8150-4D02-A00F-AD51A1DAC719}" type="presOf" srcId="{1C732B59-9F56-4F8C-AB46-19055777C4ED}" destId="{E5E1B406-65CC-418E-A919-86719D1D329A}" srcOrd="0" destOrd="0" presId="urn:microsoft.com/office/officeart/2005/8/layout/default"/>
    <dgm:cxn modelId="{80B56B2F-E149-48CF-A231-3AEB69417A68}" type="presOf" srcId="{673ED223-5EE0-466D-8014-76259E5DAD8A}" destId="{26E0CED3-A8C8-4230-9082-99B57AB5E6E7}" srcOrd="0" destOrd="0" presId="urn:microsoft.com/office/officeart/2005/8/layout/default"/>
    <dgm:cxn modelId="{6E876638-E3D5-4138-B385-3A3CE1DC4855}" srcId="{7B7830C5-0332-4A0D-A9FB-6E64693ADAC0}" destId="{D30B42CA-A69B-47BE-BC5F-FED89802E573}" srcOrd="5" destOrd="0" parTransId="{35BD619F-81F2-42EF-937B-FBB84F532D80}" sibTransId="{91FED10E-6BEC-4262-98C6-7A2D6DFCFB19}"/>
    <dgm:cxn modelId="{94039D4F-00D7-494E-B48D-0AAE46C4AFB6}" type="presOf" srcId="{D30B42CA-A69B-47BE-BC5F-FED89802E573}" destId="{152DD60E-0D59-473F-9A5B-16CEB325A060}" srcOrd="0" destOrd="0" presId="urn:microsoft.com/office/officeart/2005/8/layout/default"/>
    <dgm:cxn modelId="{26459250-7F91-488B-8AF4-90E8B0304C27}" type="presOf" srcId="{6C64440A-7B01-427B-8CFC-F67B8840DB09}" destId="{5355304A-0AB6-4FE5-8652-B3B98DD04C65}" srcOrd="0" destOrd="0" presId="urn:microsoft.com/office/officeart/2005/8/layout/default"/>
    <dgm:cxn modelId="{03F40D71-8E21-4348-90B3-47B825B641AF}" type="presOf" srcId="{3FC02218-644D-4AE3-8DBC-2D21E654ACA9}" destId="{2EB66CFC-2B0B-4976-9070-CB25B27A3842}" srcOrd="0" destOrd="0" presId="urn:microsoft.com/office/officeart/2005/8/layout/default"/>
    <dgm:cxn modelId="{2EE7F553-221C-4A7D-8787-9EFBBA2AFFEE}" type="presOf" srcId="{009FF21B-47FC-4754-8949-D23461182D12}" destId="{0DD79A03-C0FA-4D34-BD9B-B32586FB45E7}" srcOrd="0" destOrd="0" presId="urn:microsoft.com/office/officeart/2005/8/layout/default"/>
    <dgm:cxn modelId="{27CC6475-188D-45EE-AC2E-816FCE03926F}" srcId="{7B7830C5-0332-4A0D-A9FB-6E64693ADAC0}" destId="{4085E75C-28C7-412E-9232-D4404D3258CA}" srcOrd="0" destOrd="0" parTransId="{4E32CC03-7FBE-447A-8CD9-F3C6CF307B22}" sibTransId="{14D98163-FD86-42B7-BAD0-B08CB6689A37}"/>
    <dgm:cxn modelId="{24196778-41E8-4B1E-969E-518A4AF7E0D8}" type="presOf" srcId="{862F9F84-8327-4571-8454-A5DFAC058F0B}" destId="{CCCCCEF3-E0F1-43FB-A502-3B42ECBDABF6}" srcOrd="0" destOrd="0" presId="urn:microsoft.com/office/officeart/2005/8/layout/default"/>
    <dgm:cxn modelId="{FE69CC87-F7C2-48DF-BED6-CADD07C9BA23}" type="presOf" srcId="{7B7830C5-0332-4A0D-A9FB-6E64693ADAC0}" destId="{C698B803-7267-4685-9612-E39860681FD0}" srcOrd="0" destOrd="0" presId="urn:microsoft.com/office/officeart/2005/8/layout/default"/>
    <dgm:cxn modelId="{2D90CFB5-61BA-4157-A061-C3B59DBBC784}" srcId="{7B7830C5-0332-4A0D-A9FB-6E64693ADAC0}" destId="{3FC02218-644D-4AE3-8DBC-2D21E654ACA9}" srcOrd="3" destOrd="0" parTransId="{5ADB5CDA-ADD7-402E-B257-64909C1F4CC2}" sibTransId="{602AEF40-6B62-48AE-BC89-8BD276918686}"/>
    <dgm:cxn modelId="{276D27C2-3DD9-47A0-BBA9-AC6E73C1338C}" srcId="{7B7830C5-0332-4A0D-A9FB-6E64693ADAC0}" destId="{862F9F84-8327-4571-8454-A5DFAC058F0B}" srcOrd="1" destOrd="0" parTransId="{831A1D8E-D8CB-47F5-B5D4-E566795AC315}" sibTransId="{3EB13188-26E8-414F-AA6B-15C63E67887C}"/>
    <dgm:cxn modelId="{73A2ABDD-5B11-4A35-98D1-676CEB7B0563}" srcId="{7B7830C5-0332-4A0D-A9FB-6E64693ADAC0}" destId="{1C732B59-9F56-4F8C-AB46-19055777C4ED}" srcOrd="4" destOrd="0" parTransId="{E4C51E8F-0EDE-49D8-992A-F5CF9A070878}" sibTransId="{589C5F4F-F7CF-46DD-A8BA-F7FB903F3371}"/>
    <dgm:cxn modelId="{0FFCBAF4-2849-4702-95E5-61426DECE5CA}" srcId="{7B7830C5-0332-4A0D-A9FB-6E64693ADAC0}" destId="{6C64440A-7B01-427B-8CFC-F67B8840DB09}" srcOrd="6" destOrd="0" parTransId="{C342CCFD-C92C-40D6-A043-26AC38A5FD93}" sibTransId="{BFEED57F-9DC0-4FE4-8F91-95F98A14261D}"/>
    <dgm:cxn modelId="{5AF500F8-5385-4096-8E11-6F6238814F86}" type="presOf" srcId="{4085E75C-28C7-412E-9232-D4404D3258CA}" destId="{C3B4DAA1-7322-496E-9DD8-B707F0686362}" srcOrd="0" destOrd="0" presId="urn:microsoft.com/office/officeart/2005/8/layout/default"/>
    <dgm:cxn modelId="{01645DFD-0D0B-4741-B8FA-2F536327C862}" srcId="{7B7830C5-0332-4A0D-A9FB-6E64693ADAC0}" destId="{009FF21B-47FC-4754-8949-D23461182D12}" srcOrd="7" destOrd="0" parTransId="{308549B0-0ACF-4E9C-89C8-D5C425860EB7}" sibTransId="{46B01E5B-3369-4947-903C-63BACF917FAB}"/>
    <dgm:cxn modelId="{4DDE55FD-8790-45C9-9AE5-2EDE86331280}" srcId="{7B7830C5-0332-4A0D-A9FB-6E64693ADAC0}" destId="{673ED223-5EE0-466D-8014-76259E5DAD8A}" srcOrd="2" destOrd="0" parTransId="{CEE69F0C-EACF-4E55-AB4C-57528060A0A4}" sibTransId="{4AD99A2F-7D56-4B9D-A3C8-FF219B4CC377}"/>
    <dgm:cxn modelId="{4B16DB22-E0DA-4D54-985E-C8364F660D11}" type="presParOf" srcId="{C698B803-7267-4685-9612-E39860681FD0}" destId="{C3B4DAA1-7322-496E-9DD8-B707F0686362}" srcOrd="0" destOrd="0" presId="urn:microsoft.com/office/officeart/2005/8/layout/default"/>
    <dgm:cxn modelId="{0E289979-77D3-4D15-A27B-E58BA5AEBD50}" type="presParOf" srcId="{C698B803-7267-4685-9612-E39860681FD0}" destId="{6D2D54BA-E0C3-4F93-B22A-25F6E43505EE}" srcOrd="1" destOrd="0" presId="urn:microsoft.com/office/officeart/2005/8/layout/default"/>
    <dgm:cxn modelId="{228DC95B-1F68-4803-9B9A-8B4495C2426C}" type="presParOf" srcId="{C698B803-7267-4685-9612-E39860681FD0}" destId="{CCCCCEF3-E0F1-43FB-A502-3B42ECBDABF6}" srcOrd="2" destOrd="0" presId="urn:microsoft.com/office/officeart/2005/8/layout/default"/>
    <dgm:cxn modelId="{D9C2968C-070A-4554-95DE-82E431EA9F64}" type="presParOf" srcId="{C698B803-7267-4685-9612-E39860681FD0}" destId="{AB837246-7FFA-4012-A5FA-8D01822A90A4}" srcOrd="3" destOrd="0" presId="urn:microsoft.com/office/officeart/2005/8/layout/default"/>
    <dgm:cxn modelId="{C0668BBB-2B39-4804-BEE5-DB445776F2FF}" type="presParOf" srcId="{C698B803-7267-4685-9612-E39860681FD0}" destId="{26E0CED3-A8C8-4230-9082-99B57AB5E6E7}" srcOrd="4" destOrd="0" presId="urn:microsoft.com/office/officeart/2005/8/layout/default"/>
    <dgm:cxn modelId="{1C96FE98-6E9D-42D9-B6FF-C2F2DC27C608}" type="presParOf" srcId="{C698B803-7267-4685-9612-E39860681FD0}" destId="{9AA6DBB1-6FD9-47A3-86BC-136DA82C9B44}" srcOrd="5" destOrd="0" presId="urn:microsoft.com/office/officeart/2005/8/layout/default"/>
    <dgm:cxn modelId="{DCE67186-A498-4058-9A9C-FDD61AE5B88D}" type="presParOf" srcId="{C698B803-7267-4685-9612-E39860681FD0}" destId="{2EB66CFC-2B0B-4976-9070-CB25B27A3842}" srcOrd="6" destOrd="0" presId="urn:microsoft.com/office/officeart/2005/8/layout/default"/>
    <dgm:cxn modelId="{744F0779-6DA5-4F35-9D79-5BE72F4D335F}" type="presParOf" srcId="{C698B803-7267-4685-9612-E39860681FD0}" destId="{CB549416-068B-48B8-A9C8-1E1D45ABC7AA}" srcOrd="7" destOrd="0" presId="urn:microsoft.com/office/officeart/2005/8/layout/default"/>
    <dgm:cxn modelId="{8F402538-4FFC-4705-8992-57CE897A39D8}" type="presParOf" srcId="{C698B803-7267-4685-9612-E39860681FD0}" destId="{E5E1B406-65CC-418E-A919-86719D1D329A}" srcOrd="8" destOrd="0" presId="urn:microsoft.com/office/officeart/2005/8/layout/default"/>
    <dgm:cxn modelId="{3236B239-77CD-4B2A-BCC3-0D5037EBD338}" type="presParOf" srcId="{C698B803-7267-4685-9612-E39860681FD0}" destId="{14955850-8013-4B5F-A951-A99EDA45DD13}" srcOrd="9" destOrd="0" presId="urn:microsoft.com/office/officeart/2005/8/layout/default"/>
    <dgm:cxn modelId="{D85BB6A3-977B-4D1B-A0E0-0436BB7A7878}" type="presParOf" srcId="{C698B803-7267-4685-9612-E39860681FD0}" destId="{152DD60E-0D59-473F-9A5B-16CEB325A060}" srcOrd="10" destOrd="0" presId="urn:microsoft.com/office/officeart/2005/8/layout/default"/>
    <dgm:cxn modelId="{BB9F2D78-CC86-4402-A600-0FC3D327C439}" type="presParOf" srcId="{C698B803-7267-4685-9612-E39860681FD0}" destId="{E4839EA6-8474-4BA6-9597-3D1EBD93EAA1}" srcOrd="11" destOrd="0" presId="urn:microsoft.com/office/officeart/2005/8/layout/default"/>
    <dgm:cxn modelId="{5A0EF11C-3480-4C15-A7B6-340696973B67}" type="presParOf" srcId="{C698B803-7267-4685-9612-E39860681FD0}" destId="{5355304A-0AB6-4FE5-8652-B3B98DD04C65}" srcOrd="12" destOrd="0" presId="urn:microsoft.com/office/officeart/2005/8/layout/default"/>
    <dgm:cxn modelId="{09464C4B-6433-4F45-AC29-9CB0D725CD51}" type="presParOf" srcId="{C698B803-7267-4685-9612-E39860681FD0}" destId="{35E0E91E-3855-4900-9006-C05CDA2FBF6F}" srcOrd="13" destOrd="0" presId="urn:microsoft.com/office/officeart/2005/8/layout/default"/>
    <dgm:cxn modelId="{0FCA01E5-A22D-4039-ACB1-6EF0119BA116}" type="presParOf" srcId="{C698B803-7267-4685-9612-E39860681FD0}" destId="{0DD79A03-C0FA-4D34-BD9B-B32586FB45E7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7830C5-0332-4A0D-A9FB-6E64693ADAC0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2D212E9-6ACB-431C-A8AE-DFD8B672EC1E}">
      <dgm:prSet/>
      <dgm:spPr/>
      <dgm:t>
        <a:bodyPr/>
        <a:lstStyle/>
        <a:p>
          <a:r>
            <a:rPr lang="en-US" dirty="0" err="1"/>
            <a:t>Mitä</a:t>
          </a:r>
          <a:r>
            <a:rPr lang="en-US" dirty="0"/>
            <a:t> </a:t>
          </a:r>
          <a:r>
            <a:rPr lang="en-US" dirty="0" err="1"/>
            <a:t>tämä</a:t>
          </a:r>
          <a:r>
            <a:rPr lang="en-US" dirty="0"/>
            <a:t> </a:t>
          </a:r>
          <a:r>
            <a:rPr lang="en-US" dirty="0" err="1"/>
            <a:t>käytännössä</a:t>
          </a:r>
          <a:r>
            <a:rPr lang="en-US" dirty="0"/>
            <a:t> </a:t>
          </a:r>
          <a:r>
            <a:rPr lang="en-US" dirty="0" err="1"/>
            <a:t>tarkoittaa</a:t>
          </a:r>
          <a:r>
            <a:rPr lang="en-US" dirty="0"/>
            <a:t>?</a:t>
          </a:r>
        </a:p>
      </dgm:t>
    </dgm:pt>
    <dgm:pt modelId="{4D0F93E5-85E5-45F8-BBB4-424D396B2433}" type="parTrans" cxnId="{C1CBA1E4-45C7-4823-935E-810D3A24A12D}">
      <dgm:prSet/>
      <dgm:spPr/>
      <dgm:t>
        <a:bodyPr/>
        <a:lstStyle/>
        <a:p>
          <a:endParaRPr lang="en-US"/>
        </a:p>
      </dgm:t>
    </dgm:pt>
    <dgm:pt modelId="{D622743F-BF33-4295-BEF7-63F9183435D3}" type="sibTrans" cxnId="{C1CBA1E4-45C7-4823-935E-810D3A24A12D}">
      <dgm:prSet/>
      <dgm:spPr/>
      <dgm:t>
        <a:bodyPr/>
        <a:lstStyle/>
        <a:p>
          <a:endParaRPr lang="en-US"/>
        </a:p>
      </dgm:t>
    </dgm:pt>
    <dgm:pt modelId="{C251BA54-1A04-4718-A928-D343E60A0669}">
      <dgm:prSet/>
      <dgm:spPr/>
      <dgm:t>
        <a:bodyPr/>
        <a:lstStyle/>
        <a:p>
          <a:r>
            <a:rPr lang="fi-FI" b="1" i="0">
              <a:hlinkClick xmlns:r="http://schemas.openxmlformats.org/officeDocument/2006/relationships" r:id="rId1"/>
            </a:rPr>
            <a:t>5.3 Lapsikohtaiset tukitoimet ja niiden järjestäminen</a:t>
          </a:r>
        </a:p>
      </dgm:t>
    </dgm:pt>
    <dgm:pt modelId="{360310A0-5E21-48CF-8AAC-32FB2F9304DD}" type="parTrans" cxnId="{8D0BF614-CE34-4A7B-B1F4-34F780D5CB60}">
      <dgm:prSet/>
      <dgm:spPr/>
      <dgm:t>
        <a:bodyPr/>
        <a:lstStyle/>
        <a:p>
          <a:endParaRPr lang="fi-FI"/>
        </a:p>
      </dgm:t>
    </dgm:pt>
    <dgm:pt modelId="{8E2D8A65-6DFF-46E1-9FAF-F2FDDF75F402}" type="sibTrans" cxnId="{8D0BF614-CE34-4A7B-B1F4-34F780D5CB60}">
      <dgm:prSet/>
      <dgm:spPr/>
      <dgm:t>
        <a:bodyPr/>
        <a:lstStyle/>
        <a:p>
          <a:endParaRPr lang="fi-FI"/>
        </a:p>
      </dgm:t>
    </dgm:pt>
    <dgm:pt modelId="{CEEB45F7-B8E7-4D52-95E7-0DC018893CE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b="0" i="0">
              <a:hlinkClick xmlns:r="http://schemas.openxmlformats.org/officeDocument/2006/relationships" r:id="rId2"/>
            </a:rPr>
            <a:t>5.3.1 Lapsikohtaisen tuen tarpeen arviointi</a:t>
          </a:r>
        </a:p>
      </dgm:t>
    </dgm:pt>
    <dgm:pt modelId="{17E7E04D-D3E7-4751-A03A-0D04D11C0A1E}" type="parTrans" cxnId="{B0DB5FE1-9501-4643-8413-AC24E568CB75}">
      <dgm:prSet/>
      <dgm:spPr/>
      <dgm:t>
        <a:bodyPr/>
        <a:lstStyle/>
        <a:p>
          <a:endParaRPr lang="fi-FI"/>
        </a:p>
      </dgm:t>
    </dgm:pt>
    <dgm:pt modelId="{2A61F533-FD95-4038-B409-81D63AF10120}" type="sibTrans" cxnId="{B0DB5FE1-9501-4643-8413-AC24E568CB75}">
      <dgm:prSet/>
      <dgm:spPr/>
      <dgm:t>
        <a:bodyPr/>
        <a:lstStyle/>
        <a:p>
          <a:endParaRPr lang="fi-FI"/>
        </a:p>
      </dgm:t>
    </dgm:pt>
    <dgm:pt modelId="{2107AE86-F5C4-480D-8928-F118BEF00F5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b="0" i="0">
              <a:hlinkClick xmlns:r="http://schemas.openxmlformats.org/officeDocument/2006/relationships" r:id="rId3"/>
            </a:rPr>
            <a:t>5.3.2 Lapsikohtaisen tuen toteuttamista koskeva suunnitelma</a:t>
          </a:r>
        </a:p>
      </dgm:t>
    </dgm:pt>
    <dgm:pt modelId="{73D6B44C-DAED-4535-9805-511E300AC719}" type="parTrans" cxnId="{F69D46A3-0344-4CDD-9829-498F6ACFE4C3}">
      <dgm:prSet/>
      <dgm:spPr/>
      <dgm:t>
        <a:bodyPr/>
        <a:lstStyle/>
        <a:p>
          <a:endParaRPr lang="fi-FI"/>
        </a:p>
      </dgm:t>
    </dgm:pt>
    <dgm:pt modelId="{AFB5B0BA-B10D-4B96-8B2A-43626108ABD7}" type="sibTrans" cxnId="{F69D46A3-0344-4CDD-9829-498F6ACFE4C3}">
      <dgm:prSet/>
      <dgm:spPr/>
      <dgm:t>
        <a:bodyPr/>
        <a:lstStyle/>
        <a:p>
          <a:endParaRPr lang="fi-FI"/>
        </a:p>
      </dgm:t>
    </dgm:pt>
    <dgm:pt modelId="{DB89A6A6-EE54-4CF8-B0B8-D7C1E61AB07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b="0" i="0">
              <a:hlinkClick xmlns:r="http://schemas.openxmlformats.org/officeDocument/2006/relationships" r:id="rId4"/>
            </a:rPr>
            <a:t>5.3.3 Tukea koskeva päätös</a:t>
          </a:r>
        </a:p>
      </dgm:t>
    </dgm:pt>
    <dgm:pt modelId="{B917FEB7-A865-4792-8458-93A82740A651}" type="parTrans" cxnId="{219EBE1C-4012-47AE-901A-4EED1F5688CA}">
      <dgm:prSet/>
      <dgm:spPr/>
      <dgm:t>
        <a:bodyPr/>
        <a:lstStyle/>
        <a:p>
          <a:endParaRPr lang="fi-FI"/>
        </a:p>
      </dgm:t>
    </dgm:pt>
    <dgm:pt modelId="{269D8315-7A64-403C-8289-340088EEAC4A}" type="sibTrans" cxnId="{219EBE1C-4012-47AE-901A-4EED1F5688CA}">
      <dgm:prSet/>
      <dgm:spPr/>
      <dgm:t>
        <a:bodyPr/>
        <a:lstStyle/>
        <a:p>
          <a:endParaRPr lang="fi-FI"/>
        </a:p>
      </dgm:t>
    </dgm:pt>
    <dgm:pt modelId="{4085E75C-28C7-412E-9232-D4404D3258CA}">
      <dgm:prSet/>
      <dgm:spPr/>
      <dgm:t>
        <a:bodyPr/>
        <a:lstStyle/>
        <a:p>
          <a:r>
            <a:rPr lang="en-US" dirty="0" err="1"/>
            <a:t>Käytäntöjen</a:t>
          </a:r>
          <a:r>
            <a:rPr lang="en-US" dirty="0"/>
            <a:t> </a:t>
          </a:r>
          <a:r>
            <a:rPr lang="en-US" dirty="0" err="1"/>
            <a:t>sopiminen</a:t>
          </a:r>
          <a:r>
            <a:rPr lang="en-US" dirty="0"/>
            <a:t> </a:t>
          </a:r>
        </a:p>
      </dgm:t>
    </dgm:pt>
    <dgm:pt modelId="{14D98163-FD86-42B7-BAD0-B08CB6689A37}" type="sibTrans" cxnId="{27CC6475-188D-45EE-AC2E-816FCE03926F}">
      <dgm:prSet/>
      <dgm:spPr/>
      <dgm:t>
        <a:bodyPr/>
        <a:lstStyle/>
        <a:p>
          <a:endParaRPr lang="en-US"/>
        </a:p>
      </dgm:t>
    </dgm:pt>
    <dgm:pt modelId="{4E32CC03-7FBE-447A-8CD9-F3C6CF307B22}" type="parTrans" cxnId="{27CC6475-188D-45EE-AC2E-816FCE03926F}">
      <dgm:prSet/>
      <dgm:spPr/>
      <dgm:t>
        <a:bodyPr/>
        <a:lstStyle/>
        <a:p>
          <a:endParaRPr lang="en-US"/>
        </a:p>
      </dgm:t>
    </dgm:pt>
    <dgm:pt modelId="{C698B803-7267-4685-9612-E39860681FD0}" type="pres">
      <dgm:prSet presAssocID="{7B7830C5-0332-4A0D-A9FB-6E64693ADAC0}" presName="diagram" presStyleCnt="0">
        <dgm:presLayoutVars>
          <dgm:dir/>
          <dgm:resizeHandles val="exact"/>
        </dgm:presLayoutVars>
      </dgm:prSet>
      <dgm:spPr/>
    </dgm:pt>
    <dgm:pt modelId="{9160314A-2D4C-4230-9907-AEF8EA1F4A02}" type="pres">
      <dgm:prSet presAssocID="{72D212E9-6ACB-431C-A8AE-DFD8B672EC1E}" presName="node" presStyleLbl="node1" presStyleIdx="0" presStyleCnt="6">
        <dgm:presLayoutVars>
          <dgm:bulletEnabled val="1"/>
        </dgm:presLayoutVars>
      </dgm:prSet>
      <dgm:spPr/>
    </dgm:pt>
    <dgm:pt modelId="{F1854350-A4CB-4ED0-9CDE-8D7ED78F0766}" type="pres">
      <dgm:prSet presAssocID="{D622743F-BF33-4295-BEF7-63F9183435D3}" presName="sibTrans" presStyleCnt="0"/>
      <dgm:spPr/>
    </dgm:pt>
    <dgm:pt modelId="{C3B4DAA1-7322-496E-9DD8-B707F0686362}" type="pres">
      <dgm:prSet presAssocID="{4085E75C-28C7-412E-9232-D4404D3258CA}" presName="node" presStyleLbl="node1" presStyleIdx="1" presStyleCnt="6">
        <dgm:presLayoutVars>
          <dgm:bulletEnabled val="1"/>
        </dgm:presLayoutVars>
      </dgm:prSet>
      <dgm:spPr/>
    </dgm:pt>
    <dgm:pt modelId="{6D2D54BA-E0C3-4F93-B22A-25F6E43505EE}" type="pres">
      <dgm:prSet presAssocID="{14D98163-FD86-42B7-BAD0-B08CB6689A37}" presName="sibTrans" presStyleCnt="0"/>
      <dgm:spPr/>
    </dgm:pt>
    <dgm:pt modelId="{8B412090-6E8B-475F-9A35-E543B670149E}" type="pres">
      <dgm:prSet presAssocID="{C251BA54-1A04-4718-A928-D343E60A0669}" presName="node" presStyleLbl="node1" presStyleIdx="2" presStyleCnt="6">
        <dgm:presLayoutVars>
          <dgm:bulletEnabled val="1"/>
        </dgm:presLayoutVars>
      </dgm:prSet>
      <dgm:spPr/>
    </dgm:pt>
    <dgm:pt modelId="{621923D3-D66E-4F7D-8F47-8620C2A40FBC}" type="pres">
      <dgm:prSet presAssocID="{8E2D8A65-6DFF-46E1-9FAF-F2FDDF75F402}" presName="sibTrans" presStyleCnt="0"/>
      <dgm:spPr/>
    </dgm:pt>
    <dgm:pt modelId="{AEF352A9-C627-4731-8033-CD0CF29AE887}" type="pres">
      <dgm:prSet presAssocID="{CEEB45F7-B8E7-4D52-95E7-0DC018893CE2}" presName="node" presStyleLbl="node1" presStyleIdx="3" presStyleCnt="6">
        <dgm:presLayoutVars>
          <dgm:bulletEnabled val="1"/>
        </dgm:presLayoutVars>
      </dgm:prSet>
      <dgm:spPr/>
    </dgm:pt>
    <dgm:pt modelId="{A269FF8C-01FB-421B-936C-5FFE41487444}" type="pres">
      <dgm:prSet presAssocID="{2A61F533-FD95-4038-B409-81D63AF10120}" presName="sibTrans" presStyleCnt="0"/>
      <dgm:spPr/>
    </dgm:pt>
    <dgm:pt modelId="{7A8B1596-6FBD-43DA-A9F7-E10DABEC0A93}" type="pres">
      <dgm:prSet presAssocID="{2107AE86-F5C4-480D-8928-F118BEF00F50}" presName="node" presStyleLbl="node1" presStyleIdx="4" presStyleCnt="6">
        <dgm:presLayoutVars>
          <dgm:bulletEnabled val="1"/>
        </dgm:presLayoutVars>
      </dgm:prSet>
      <dgm:spPr/>
    </dgm:pt>
    <dgm:pt modelId="{C2414966-7F3E-4491-8E5E-E320B6A7E495}" type="pres">
      <dgm:prSet presAssocID="{AFB5B0BA-B10D-4B96-8B2A-43626108ABD7}" presName="sibTrans" presStyleCnt="0"/>
      <dgm:spPr/>
    </dgm:pt>
    <dgm:pt modelId="{5AE3E5CB-E4C7-4ECF-91CB-C96F8334ACBE}" type="pres">
      <dgm:prSet presAssocID="{DB89A6A6-EE54-4CF8-B0B8-D7C1E61AB070}" presName="node" presStyleLbl="node1" presStyleIdx="5" presStyleCnt="6">
        <dgm:presLayoutVars>
          <dgm:bulletEnabled val="1"/>
        </dgm:presLayoutVars>
      </dgm:prSet>
      <dgm:spPr/>
    </dgm:pt>
  </dgm:ptLst>
  <dgm:cxnLst>
    <dgm:cxn modelId="{07A1350D-772D-4A2B-8F2E-7940FF5716D5}" type="presOf" srcId="{2107AE86-F5C4-480D-8928-F118BEF00F50}" destId="{7A8B1596-6FBD-43DA-A9F7-E10DABEC0A93}" srcOrd="0" destOrd="0" presId="urn:microsoft.com/office/officeart/2005/8/layout/default"/>
    <dgm:cxn modelId="{7E111311-D322-4ADA-B08A-4DDA9EB8031A}" type="presOf" srcId="{DB89A6A6-EE54-4CF8-B0B8-D7C1E61AB070}" destId="{5AE3E5CB-E4C7-4ECF-91CB-C96F8334ACBE}" srcOrd="0" destOrd="0" presId="urn:microsoft.com/office/officeart/2005/8/layout/default"/>
    <dgm:cxn modelId="{8D0BF614-CE34-4A7B-B1F4-34F780D5CB60}" srcId="{7B7830C5-0332-4A0D-A9FB-6E64693ADAC0}" destId="{C251BA54-1A04-4718-A928-D343E60A0669}" srcOrd="2" destOrd="0" parTransId="{360310A0-5E21-48CF-8AAC-32FB2F9304DD}" sibTransId="{8E2D8A65-6DFF-46E1-9FAF-F2FDDF75F402}"/>
    <dgm:cxn modelId="{219EBE1C-4012-47AE-901A-4EED1F5688CA}" srcId="{7B7830C5-0332-4A0D-A9FB-6E64693ADAC0}" destId="{DB89A6A6-EE54-4CF8-B0B8-D7C1E61AB070}" srcOrd="5" destOrd="0" parTransId="{B917FEB7-A865-4792-8458-93A82740A651}" sibTransId="{269D8315-7A64-403C-8289-340088EEAC4A}"/>
    <dgm:cxn modelId="{27CC6475-188D-45EE-AC2E-816FCE03926F}" srcId="{7B7830C5-0332-4A0D-A9FB-6E64693ADAC0}" destId="{4085E75C-28C7-412E-9232-D4404D3258CA}" srcOrd="1" destOrd="0" parTransId="{4E32CC03-7FBE-447A-8CD9-F3C6CF307B22}" sibTransId="{14D98163-FD86-42B7-BAD0-B08CB6689A37}"/>
    <dgm:cxn modelId="{651AF481-0015-4693-AEF2-861DB1A6E4B2}" type="presOf" srcId="{C251BA54-1A04-4718-A928-D343E60A0669}" destId="{8B412090-6E8B-475F-9A35-E543B670149E}" srcOrd="0" destOrd="0" presId="urn:microsoft.com/office/officeart/2005/8/layout/default"/>
    <dgm:cxn modelId="{FE69CC87-F7C2-48DF-BED6-CADD07C9BA23}" type="presOf" srcId="{7B7830C5-0332-4A0D-A9FB-6E64693ADAC0}" destId="{C698B803-7267-4685-9612-E39860681FD0}" srcOrd="0" destOrd="0" presId="urn:microsoft.com/office/officeart/2005/8/layout/default"/>
    <dgm:cxn modelId="{5901CB9D-C871-42CA-887C-EFBEE46553FA}" type="presOf" srcId="{72D212E9-6ACB-431C-A8AE-DFD8B672EC1E}" destId="{9160314A-2D4C-4230-9907-AEF8EA1F4A02}" srcOrd="0" destOrd="0" presId="urn:microsoft.com/office/officeart/2005/8/layout/default"/>
    <dgm:cxn modelId="{F69D46A3-0344-4CDD-9829-498F6ACFE4C3}" srcId="{7B7830C5-0332-4A0D-A9FB-6E64693ADAC0}" destId="{2107AE86-F5C4-480D-8928-F118BEF00F50}" srcOrd="4" destOrd="0" parTransId="{73D6B44C-DAED-4535-9805-511E300AC719}" sibTransId="{AFB5B0BA-B10D-4B96-8B2A-43626108ABD7}"/>
    <dgm:cxn modelId="{5BC3C0C6-07BD-499A-98A8-3A755406EEB9}" type="presOf" srcId="{CEEB45F7-B8E7-4D52-95E7-0DC018893CE2}" destId="{AEF352A9-C627-4731-8033-CD0CF29AE887}" srcOrd="0" destOrd="0" presId="urn:microsoft.com/office/officeart/2005/8/layout/default"/>
    <dgm:cxn modelId="{B0DB5FE1-9501-4643-8413-AC24E568CB75}" srcId="{7B7830C5-0332-4A0D-A9FB-6E64693ADAC0}" destId="{CEEB45F7-B8E7-4D52-95E7-0DC018893CE2}" srcOrd="3" destOrd="0" parTransId="{17E7E04D-D3E7-4751-A03A-0D04D11C0A1E}" sibTransId="{2A61F533-FD95-4038-B409-81D63AF10120}"/>
    <dgm:cxn modelId="{C1CBA1E4-45C7-4823-935E-810D3A24A12D}" srcId="{7B7830C5-0332-4A0D-A9FB-6E64693ADAC0}" destId="{72D212E9-6ACB-431C-A8AE-DFD8B672EC1E}" srcOrd="0" destOrd="0" parTransId="{4D0F93E5-85E5-45F8-BBB4-424D396B2433}" sibTransId="{D622743F-BF33-4295-BEF7-63F9183435D3}"/>
    <dgm:cxn modelId="{5AF500F8-5385-4096-8E11-6F6238814F86}" type="presOf" srcId="{4085E75C-28C7-412E-9232-D4404D3258CA}" destId="{C3B4DAA1-7322-496E-9DD8-B707F0686362}" srcOrd="0" destOrd="0" presId="urn:microsoft.com/office/officeart/2005/8/layout/default"/>
    <dgm:cxn modelId="{258C98E9-0583-4480-9D59-FFC9582736A8}" type="presParOf" srcId="{C698B803-7267-4685-9612-E39860681FD0}" destId="{9160314A-2D4C-4230-9907-AEF8EA1F4A02}" srcOrd="0" destOrd="0" presId="urn:microsoft.com/office/officeart/2005/8/layout/default"/>
    <dgm:cxn modelId="{FA5AB62F-1EC1-4946-95BC-88A92F6B70F6}" type="presParOf" srcId="{C698B803-7267-4685-9612-E39860681FD0}" destId="{F1854350-A4CB-4ED0-9CDE-8D7ED78F0766}" srcOrd="1" destOrd="0" presId="urn:microsoft.com/office/officeart/2005/8/layout/default"/>
    <dgm:cxn modelId="{4B16DB22-E0DA-4D54-985E-C8364F660D11}" type="presParOf" srcId="{C698B803-7267-4685-9612-E39860681FD0}" destId="{C3B4DAA1-7322-496E-9DD8-B707F0686362}" srcOrd="2" destOrd="0" presId="urn:microsoft.com/office/officeart/2005/8/layout/default"/>
    <dgm:cxn modelId="{0E289979-77D3-4D15-A27B-E58BA5AEBD50}" type="presParOf" srcId="{C698B803-7267-4685-9612-E39860681FD0}" destId="{6D2D54BA-E0C3-4F93-B22A-25F6E43505EE}" srcOrd="3" destOrd="0" presId="urn:microsoft.com/office/officeart/2005/8/layout/default"/>
    <dgm:cxn modelId="{BD25D3F9-FC3E-492C-9F5B-4B534156BA38}" type="presParOf" srcId="{C698B803-7267-4685-9612-E39860681FD0}" destId="{8B412090-6E8B-475F-9A35-E543B670149E}" srcOrd="4" destOrd="0" presId="urn:microsoft.com/office/officeart/2005/8/layout/default"/>
    <dgm:cxn modelId="{7623179C-F5E5-4EC7-8137-F08BDFA05D7E}" type="presParOf" srcId="{C698B803-7267-4685-9612-E39860681FD0}" destId="{621923D3-D66E-4F7D-8F47-8620C2A40FBC}" srcOrd="5" destOrd="0" presId="urn:microsoft.com/office/officeart/2005/8/layout/default"/>
    <dgm:cxn modelId="{CB2083DA-B4FA-49C1-B2EE-4F64D6E07096}" type="presParOf" srcId="{C698B803-7267-4685-9612-E39860681FD0}" destId="{AEF352A9-C627-4731-8033-CD0CF29AE887}" srcOrd="6" destOrd="0" presId="urn:microsoft.com/office/officeart/2005/8/layout/default"/>
    <dgm:cxn modelId="{156A9C24-6B00-4A5B-A656-015594EF3F79}" type="presParOf" srcId="{C698B803-7267-4685-9612-E39860681FD0}" destId="{A269FF8C-01FB-421B-936C-5FFE41487444}" srcOrd="7" destOrd="0" presId="urn:microsoft.com/office/officeart/2005/8/layout/default"/>
    <dgm:cxn modelId="{603F3721-4C36-47E1-B599-E2A292AA8CCC}" type="presParOf" srcId="{C698B803-7267-4685-9612-E39860681FD0}" destId="{7A8B1596-6FBD-43DA-A9F7-E10DABEC0A93}" srcOrd="8" destOrd="0" presId="urn:microsoft.com/office/officeart/2005/8/layout/default"/>
    <dgm:cxn modelId="{97226660-7B4A-4CCF-97D8-05B8E6D547F8}" type="presParOf" srcId="{C698B803-7267-4685-9612-E39860681FD0}" destId="{C2414966-7F3E-4491-8E5E-E320B6A7E495}" srcOrd="9" destOrd="0" presId="urn:microsoft.com/office/officeart/2005/8/layout/default"/>
    <dgm:cxn modelId="{A0017357-76B3-4E59-92BD-FB95C2966303}" type="presParOf" srcId="{C698B803-7267-4685-9612-E39860681FD0}" destId="{5AE3E5CB-E4C7-4ECF-91CB-C96F8334ACB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0314A-2D4C-4230-9907-AEF8EA1F4A02}">
      <dsp:nvSpPr>
        <dsp:cNvPr id="0" name=""/>
        <dsp:cNvSpPr/>
      </dsp:nvSpPr>
      <dsp:spPr>
        <a:xfrm>
          <a:off x="123229" y="2529"/>
          <a:ext cx="3209106" cy="19254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Mitä inklusiivinen toimintakulttuuri tarkoittaa meidän esiopetuksessa?</a:t>
          </a:r>
          <a:endParaRPr lang="en-US" sz="2400" kern="1200" dirty="0"/>
        </a:p>
      </dsp:txBody>
      <dsp:txXfrm>
        <a:off x="123229" y="2529"/>
        <a:ext cx="3209106" cy="1925463"/>
      </dsp:txXfrm>
    </dsp:sp>
    <dsp:sp modelId="{C3B4DAA1-7322-496E-9DD8-B707F0686362}">
      <dsp:nvSpPr>
        <dsp:cNvPr id="0" name=""/>
        <dsp:cNvSpPr/>
      </dsp:nvSpPr>
      <dsp:spPr>
        <a:xfrm>
          <a:off x="3653246" y="2529"/>
          <a:ext cx="3209106" cy="19254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Mitkä rakenteet tukevat inklusiivista toimintakulttuuria</a:t>
          </a:r>
          <a:endParaRPr lang="en-US" sz="2400" kern="1200"/>
        </a:p>
      </dsp:txBody>
      <dsp:txXfrm>
        <a:off x="3653246" y="2529"/>
        <a:ext cx="3209106" cy="1925463"/>
      </dsp:txXfrm>
    </dsp:sp>
    <dsp:sp modelId="{E305B1D4-FE22-44EA-9399-908985FD0CFA}">
      <dsp:nvSpPr>
        <dsp:cNvPr id="0" name=""/>
        <dsp:cNvSpPr/>
      </dsp:nvSpPr>
      <dsp:spPr>
        <a:xfrm>
          <a:off x="7183263" y="2529"/>
          <a:ext cx="3209106" cy="19254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Mitä konkreettisia ratkaisuja meillä on käytössä inklusiivisen toimintakulttuurin kehittämiseksi?</a:t>
          </a:r>
          <a:endParaRPr lang="en-US" sz="2400" kern="1200"/>
        </a:p>
      </dsp:txBody>
      <dsp:txXfrm>
        <a:off x="7183263" y="2529"/>
        <a:ext cx="3209106" cy="1925463"/>
      </dsp:txXfrm>
    </dsp:sp>
    <dsp:sp modelId="{152DD60E-0D59-473F-9A5B-16CEB325A060}">
      <dsp:nvSpPr>
        <dsp:cNvPr id="0" name=""/>
        <dsp:cNvSpPr/>
      </dsp:nvSpPr>
      <dsp:spPr>
        <a:xfrm>
          <a:off x="1888238" y="2248903"/>
          <a:ext cx="3209106" cy="19254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noProof="0" dirty="0"/>
            <a:t>Teemmekö oikeita asioita oikeissa paikoissa?</a:t>
          </a:r>
        </a:p>
      </dsp:txBody>
      <dsp:txXfrm>
        <a:off x="1888238" y="2248903"/>
        <a:ext cx="3209106" cy="1925463"/>
      </dsp:txXfrm>
    </dsp:sp>
    <dsp:sp modelId="{5355304A-0AB6-4FE5-8652-B3B98DD04C65}">
      <dsp:nvSpPr>
        <dsp:cNvPr id="0" name=""/>
        <dsp:cNvSpPr/>
      </dsp:nvSpPr>
      <dsp:spPr>
        <a:xfrm>
          <a:off x="5427914" y="2231651"/>
          <a:ext cx="3209106" cy="19254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400" kern="1200"/>
        </a:p>
      </dsp:txBody>
      <dsp:txXfrm>
        <a:off x="5427914" y="2231651"/>
        <a:ext cx="3209106" cy="19254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4DAA1-7322-496E-9DD8-B707F0686362}">
      <dsp:nvSpPr>
        <dsp:cNvPr id="0" name=""/>
        <dsp:cNvSpPr/>
      </dsp:nvSpPr>
      <dsp:spPr>
        <a:xfrm>
          <a:off x="3080" y="499812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noProof="0"/>
            <a:t>Mitä tarkoittavat </a:t>
          </a:r>
          <a:r>
            <a:rPr lang="fi-FI" sz="1700" kern="1200" noProof="0" dirty="0"/>
            <a:t>oppimisen edellytyksiä tukevat opetusjärjestelyt</a:t>
          </a:r>
        </a:p>
      </dsp:txBody>
      <dsp:txXfrm>
        <a:off x="3080" y="499812"/>
        <a:ext cx="2444055" cy="1466433"/>
      </dsp:txXfrm>
    </dsp:sp>
    <dsp:sp modelId="{CCCCCEF3-E0F1-43FB-A502-3B42ECBDABF6}">
      <dsp:nvSpPr>
        <dsp:cNvPr id="0" name=""/>
        <dsp:cNvSpPr/>
      </dsp:nvSpPr>
      <dsp:spPr>
        <a:xfrm>
          <a:off x="2691541" y="499812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Miten meillä jaetaan osaamista pedagogisten järjestelyjen suunnittelun ja toteuttamisen tueksi?</a:t>
          </a:r>
          <a:endParaRPr lang="en-US" sz="1700" kern="1200" dirty="0"/>
        </a:p>
      </dsp:txBody>
      <dsp:txXfrm>
        <a:off x="2691541" y="499812"/>
        <a:ext cx="2444055" cy="1466433"/>
      </dsp:txXfrm>
    </dsp:sp>
    <dsp:sp modelId="{26E0CED3-A8C8-4230-9082-99B57AB5E6E7}">
      <dsp:nvSpPr>
        <dsp:cNvPr id="0" name=""/>
        <dsp:cNvSpPr/>
      </dsp:nvSpPr>
      <dsp:spPr>
        <a:xfrm>
          <a:off x="5380002" y="499812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Miten ryhmän rakenteellisten järjestelyjen tarve tunnistetaan?</a:t>
          </a:r>
          <a:endParaRPr lang="en-US" sz="1700" kern="1200" dirty="0"/>
        </a:p>
      </dsp:txBody>
      <dsp:txXfrm>
        <a:off x="5380002" y="499812"/>
        <a:ext cx="2444055" cy="1466433"/>
      </dsp:txXfrm>
    </dsp:sp>
    <dsp:sp modelId="{2EB66CFC-2B0B-4976-9070-CB25B27A3842}">
      <dsp:nvSpPr>
        <dsp:cNvPr id="0" name=""/>
        <dsp:cNvSpPr/>
      </dsp:nvSpPr>
      <dsp:spPr>
        <a:xfrm>
          <a:off x="8068463" y="499812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Mitä</a:t>
          </a:r>
          <a:r>
            <a:rPr lang="en-US" sz="1700" kern="1200" dirty="0"/>
            <a:t> </a:t>
          </a:r>
          <a:r>
            <a:rPr lang="en-US" sz="1700" kern="1200" dirty="0" err="1"/>
            <a:t>tarkoittavat</a:t>
          </a:r>
          <a:r>
            <a:rPr lang="en-US" sz="1700" kern="1200" dirty="0"/>
            <a:t> </a:t>
          </a:r>
          <a:r>
            <a:rPr lang="en-US" sz="1700" kern="1200" dirty="0" err="1"/>
            <a:t>ryhmäkohtaiset</a:t>
          </a:r>
          <a:r>
            <a:rPr lang="en-US" sz="1700" kern="1200" dirty="0"/>
            <a:t> </a:t>
          </a:r>
          <a:r>
            <a:rPr lang="en-US" sz="1700" kern="1200" dirty="0" err="1"/>
            <a:t>tukimuodot</a:t>
          </a:r>
          <a:r>
            <a:rPr lang="en-US" sz="1700" kern="1200" dirty="0"/>
            <a:t>?</a:t>
          </a:r>
        </a:p>
      </dsp:txBody>
      <dsp:txXfrm>
        <a:off x="8068463" y="499812"/>
        <a:ext cx="2444055" cy="1466433"/>
      </dsp:txXfrm>
    </dsp:sp>
    <dsp:sp modelId="{E5E1B406-65CC-418E-A919-86719D1D329A}">
      <dsp:nvSpPr>
        <dsp:cNvPr id="0" name=""/>
        <dsp:cNvSpPr/>
      </dsp:nvSpPr>
      <dsp:spPr>
        <a:xfrm>
          <a:off x="3080" y="2210651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Mitä</a:t>
          </a:r>
          <a:r>
            <a:rPr lang="en-US" sz="1700" kern="1200" dirty="0"/>
            <a:t> </a:t>
          </a:r>
          <a:r>
            <a:rPr lang="en-US" sz="1700" kern="1200" dirty="0" err="1"/>
            <a:t>tarkoittaa</a:t>
          </a:r>
          <a:r>
            <a:rPr lang="en-US" sz="1700" kern="1200" dirty="0"/>
            <a:t> </a:t>
          </a:r>
          <a:r>
            <a:rPr lang="en-US" sz="1700" kern="1200" dirty="0" err="1"/>
            <a:t>opettajan</a:t>
          </a:r>
          <a:r>
            <a:rPr lang="en-US" sz="1700" kern="1200" dirty="0"/>
            <a:t> </a:t>
          </a:r>
          <a:r>
            <a:rPr lang="en-US" sz="1700" kern="1200" dirty="0" err="1"/>
            <a:t>antama</a:t>
          </a:r>
          <a:r>
            <a:rPr lang="en-US" sz="1700" kern="1200" dirty="0"/>
            <a:t> </a:t>
          </a:r>
          <a:r>
            <a:rPr lang="en-US" sz="1700" kern="1200" dirty="0" err="1"/>
            <a:t>yleinen</a:t>
          </a:r>
          <a:r>
            <a:rPr lang="en-US" sz="1700" kern="1200" dirty="0"/>
            <a:t> </a:t>
          </a:r>
          <a:r>
            <a:rPr lang="en-US" sz="1700" kern="1200" dirty="0" err="1"/>
            <a:t>tukiopetus</a:t>
          </a:r>
          <a:r>
            <a:rPr lang="en-US" sz="1700" kern="1200" dirty="0"/>
            <a:t>?</a:t>
          </a:r>
        </a:p>
      </dsp:txBody>
      <dsp:txXfrm>
        <a:off x="3080" y="2210651"/>
        <a:ext cx="2444055" cy="1466433"/>
      </dsp:txXfrm>
    </dsp:sp>
    <dsp:sp modelId="{152DD60E-0D59-473F-9A5B-16CEB325A060}">
      <dsp:nvSpPr>
        <dsp:cNvPr id="0" name=""/>
        <dsp:cNvSpPr/>
      </dsp:nvSpPr>
      <dsp:spPr>
        <a:xfrm>
          <a:off x="2691541" y="2210651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Mitä</a:t>
          </a:r>
          <a:r>
            <a:rPr lang="en-US" sz="1700" kern="1200" dirty="0"/>
            <a:t> </a:t>
          </a:r>
          <a:r>
            <a:rPr lang="en-US" sz="1700" kern="1200" dirty="0" err="1"/>
            <a:t>tarkoittaa</a:t>
          </a:r>
          <a:r>
            <a:rPr lang="en-US" sz="1700" kern="1200" dirty="0"/>
            <a:t>  </a:t>
          </a:r>
          <a:r>
            <a:rPr lang="en-US" sz="1700" kern="1200" dirty="0" err="1"/>
            <a:t>opettajan</a:t>
          </a:r>
          <a:r>
            <a:rPr lang="en-US" sz="1700" kern="1200" dirty="0"/>
            <a:t> </a:t>
          </a:r>
          <a:r>
            <a:rPr lang="en-US" sz="1700" kern="1200" dirty="0" err="1"/>
            <a:t>antama</a:t>
          </a:r>
          <a:r>
            <a:rPr lang="en-US" sz="1700" kern="1200" dirty="0"/>
            <a:t> </a:t>
          </a:r>
          <a:r>
            <a:rPr lang="en-US" sz="1700" kern="1200" dirty="0" err="1"/>
            <a:t>opetuskielen</a:t>
          </a:r>
          <a:r>
            <a:rPr lang="en-US" sz="1700" kern="1200" dirty="0"/>
            <a:t> </a:t>
          </a:r>
          <a:r>
            <a:rPr lang="en-US" sz="1700" kern="1200" dirty="0" err="1"/>
            <a:t>tukiopetus</a:t>
          </a:r>
          <a:r>
            <a:rPr lang="en-US" sz="1700" kern="1200" dirty="0"/>
            <a:t>?</a:t>
          </a:r>
        </a:p>
      </dsp:txBody>
      <dsp:txXfrm>
        <a:off x="2691541" y="2210651"/>
        <a:ext cx="2444055" cy="1466433"/>
      </dsp:txXfrm>
    </dsp:sp>
    <dsp:sp modelId="{5355304A-0AB6-4FE5-8652-B3B98DD04C65}">
      <dsp:nvSpPr>
        <dsp:cNvPr id="0" name=""/>
        <dsp:cNvSpPr/>
      </dsp:nvSpPr>
      <dsp:spPr>
        <a:xfrm>
          <a:off x="5387359" y="2197512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Mitä tarkoittaa  erityisopettajan antama opetus muun opetuksen yhteydessä?</a:t>
          </a:r>
        </a:p>
      </dsp:txBody>
      <dsp:txXfrm>
        <a:off x="5387359" y="2197512"/>
        <a:ext cx="2444055" cy="1466433"/>
      </dsp:txXfrm>
    </dsp:sp>
    <dsp:sp modelId="{0DD79A03-C0FA-4D34-BD9B-B32586FB45E7}">
      <dsp:nvSpPr>
        <dsp:cNvPr id="0" name=""/>
        <dsp:cNvSpPr/>
      </dsp:nvSpPr>
      <dsp:spPr>
        <a:xfrm>
          <a:off x="8068463" y="2210651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0" i="0" kern="1200" dirty="0">
              <a:hlinkClick xmlns:r="http://schemas.openxmlformats.org/officeDocument/2006/relationships" r:id="rId1"/>
            </a:rPr>
            <a:t>5.2 Oppimisen edellytyksiä tukevat opetusjärjestelyt ja ryhmäkohtaiset tukimuodot</a:t>
          </a:r>
        </a:p>
      </dsp:txBody>
      <dsp:txXfrm>
        <a:off x="8068463" y="2210651"/>
        <a:ext cx="2444055" cy="14664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0314A-2D4C-4230-9907-AEF8EA1F4A02}">
      <dsp:nvSpPr>
        <dsp:cNvPr id="0" name=""/>
        <dsp:cNvSpPr/>
      </dsp:nvSpPr>
      <dsp:spPr>
        <a:xfrm>
          <a:off x="123229" y="2529"/>
          <a:ext cx="3209106" cy="19254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Mitä</a:t>
          </a:r>
          <a:r>
            <a:rPr lang="en-US" sz="2600" kern="1200" dirty="0"/>
            <a:t> </a:t>
          </a:r>
          <a:r>
            <a:rPr lang="en-US" sz="2600" kern="1200" dirty="0" err="1"/>
            <a:t>tämä</a:t>
          </a:r>
          <a:r>
            <a:rPr lang="en-US" sz="2600" kern="1200" dirty="0"/>
            <a:t> </a:t>
          </a:r>
          <a:r>
            <a:rPr lang="en-US" sz="2600" kern="1200" dirty="0" err="1"/>
            <a:t>käytännössä</a:t>
          </a:r>
          <a:r>
            <a:rPr lang="en-US" sz="2600" kern="1200" dirty="0"/>
            <a:t> </a:t>
          </a:r>
          <a:r>
            <a:rPr lang="en-US" sz="2600" kern="1200" dirty="0" err="1"/>
            <a:t>tarkoittaa</a:t>
          </a:r>
          <a:r>
            <a:rPr lang="en-US" sz="2600" kern="1200" dirty="0"/>
            <a:t>?</a:t>
          </a:r>
        </a:p>
      </dsp:txBody>
      <dsp:txXfrm>
        <a:off x="123229" y="2529"/>
        <a:ext cx="3209106" cy="1925463"/>
      </dsp:txXfrm>
    </dsp:sp>
    <dsp:sp modelId="{C3B4DAA1-7322-496E-9DD8-B707F0686362}">
      <dsp:nvSpPr>
        <dsp:cNvPr id="0" name=""/>
        <dsp:cNvSpPr/>
      </dsp:nvSpPr>
      <dsp:spPr>
        <a:xfrm>
          <a:off x="3653246" y="2529"/>
          <a:ext cx="3209106" cy="19254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Käytäntöjen</a:t>
          </a:r>
          <a:r>
            <a:rPr lang="en-US" sz="2600" kern="1200" dirty="0"/>
            <a:t> </a:t>
          </a:r>
          <a:r>
            <a:rPr lang="en-US" sz="2600" kern="1200" dirty="0" err="1"/>
            <a:t>sopiminen</a:t>
          </a:r>
          <a:r>
            <a:rPr lang="en-US" sz="2600" kern="1200" dirty="0"/>
            <a:t> </a:t>
          </a:r>
        </a:p>
      </dsp:txBody>
      <dsp:txXfrm>
        <a:off x="3653246" y="2529"/>
        <a:ext cx="3209106" cy="1925463"/>
      </dsp:txXfrm>
    </dsp:sp>
    <dsp:sp modelId="{8B412090-6E8B-475F-9A35-E543B670149E}">
      <dsp:nvSpPr>
        <dsp:cNvPr id="0" name=""/>
        <dsp:cNvSpPr/>
      </dsp:nvSpPr>
      <dsp:spPr>
        <a:xfrm>
          <a:off x="7183263" y="2529"/>
          <a:ext cx="3209106" cy="19254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b="1" i="0" kern="1200">
              <a:hlinkClick xmlns:r="http://schemas.openxmlformats.org/officeDocument/2006/relationships" r:id="rId1"/>
            </a:rPr>
            <a:t>5.3 Lapsikohtaiset tukitoimet ja niiden järjestäminen</a:t>
          </a:r>
        </a:p>
      </dsp:txBody>
      <dsp:txXfrm>
        <a:off x="7183263" y="2529"/>
        <a:ext cx="3209106" cy="1925463"/>
      </dsp:txXfrm>
    </dsp:sp>
    <dsp:sp modelId="{AEF352A9-C627-4731-8033-CD0CF29AE887}">
      <dsp:nvSpPr>
        <dsp:cNvPr id="0" name=""/>
        <dsp:cNvSpPr/>
      </dsp:nvSpPr>
      <dsp:spPr>
        <a:xfrm>
          <a:off x="123229" y="2248903"/>
          <a:ext cx="3209106" cy="19254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i-FI" sz="2600" b="0" i="0" kern="1200">
              <a:hlinkClick xmlns:r="http://schemas.openxmlformats.org/officeDocument/2006/relationships" r:id="rId2"/>
            </a:rPr>
            <a:t>5.3.1 Lapsikohtaisen tuen tarpeen arviointi</a:t>
          </a:r>
        </a:p>
      </dsp:txBody>
      <dsp:txXfrm>
        <a:off x="123229" y="2248903"/>
        <a:ext cx="3209106" cy="1925463"/>
      </dsp:txXfrm>
    </dsp:sp>
    <dsp:sp modelId="{7A8B1596-6FBD-43DA-A9F7-E10DABEC0A93}">
      <dsp:nvSpPr>
        <dsp:cNvPr id="0" name=""/>
        <dsp:cNvSpPr/>
      </dsp:nvSpPr>
      <dsp:spPr>
        <a:xfrm>
          <a:off x="3653246" y="2248903"/>
          <a:ext cx="3209106" cy="19254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i-FI" sz="2600" b="0" i="0" kern="1200">
              <a:hlinkClick xmlns:r="http://schemas.openxmlformats.org/officeDocument/2006/relationships" r:id="rId3"/>
            </a:rPr>
            <a:t>5.3.2 Lapsikohtaisen tuen toteuttamista koskeva suunnitelma</a:t>
          </a:r>
        </a:p>
      </dsp:txBody>
      <dsp:txXfrm>
        <a:off x="3653246" y="2248903"/>
        <a:ext cx="3209106" cy="1925463"/>
      </dsp:txXfrm>
    </dsp:sp>
    <dsp:sp modelId="{5AE3E5CB-E4C7-4ECF-91CB-C96F8334ACBE}">
      <dsp:nvSpPr>
        <dsp:cNvPr id="0" name=""/>
        <dsp:cNvSpPr/>
      </dsp:nvSpPr>
      <dsp:spPr>
        <a:xfrm>
          <a:off x="7183263" y="2248903"/>
          <a:ext cx="3209106" cy="19254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i-FI" sz="2600" b="0" i="0" kern="1200">
              <a:hlinkClick xmlns:r="http://schemas.openxmlformats.org/officeDocument/2006/relationships" r:id="rId4"/>
            </a:rPr>
            <a:t>5.3.3 Tukea koskeva päätös</a:t>
          </a:r>
        </a:p>
      </dsp:txBody>
      <dsp:txXfrm>
        <a:off x="7183263" y="2248903"/>
        <a:ext cx="3209106" cy="1925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1FDA6-961D-43C8-B791-2E70B1BF8EF9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171CA-35A4-4FDE-B615-8D955A2313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521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Ennen 1.8.2025 tehty päätös erityisestä tuesta, tehostetun tuen oppimissuunnitelma ja erityisen tuen henkilökohtainen opetuksen järjestämistä koskeva suunnitelma tulisi tarkistaa uuden 4 a luvun mukaiseksi 31.7.2026 mennessä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F5957-684C-4B7B-9564-31467C1A9812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629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F5957-684C-4B7B-9564-31467C1A9812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983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A7FD92-AC46-D0E7-6F1F-6FEC7EF949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93E8981-1CEA-10DF-496E-9804B5695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C86D32A-E514-C752-EA4D-7F0F0AED3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ABA5-4C84-4D72-8BD2-B78354CDC846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5167FE1-4A36-E6C1-BB6F-1927015BC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61A7D7E-E8BD-BB23-7A91-E09EE57C4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B070-0D7B-4601-9735-BCCEC99B5A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0618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6DE8DC-BB49-E43A-AB27-9EF46A021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3825F35-712E-2A25-F0C7-56A883830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31569E-7995-AC55-29BF-E87669756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ABA5-4C84-4D72-8BD2-B78354CDC846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C3700C3-72E4-C689-7065-536C880C4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C91784-E717-5B1A-78E6-C5D2DB3B0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B070-0D7B-4601-9735-BCCEC99B5A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107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CBDF879-3878-27EA-F3A6-5C64CBC84C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3A275FC-61D4-B02C-16DF-CFB20D12D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CEB8572-E552-F4E7-3C73-8E6379809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ABA5-4C84-4D72-8BD2-B78354CDC846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A789D64-294A-50D9-3ED6-9AD9765B0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A28A4F1-9B80-F6FC-17BD-83CD54646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B070-0D7B-4601-9735-BCCEC99B5A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4928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846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74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804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38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BE644B-582A-0B94-01A6-C566E52BA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EBE45F-8437-1605-706B-0E3DDA5B0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52DEFA7-0A9D-6CDB-FEC3-E4EA25BF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ABA5-4C84-4D72-8BD2-B78354CDC846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80F6EA6-B10A-8416-8551-6B71EC58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E5F3246-34AC-2706-C38D-8C0AD89F4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B070-0D7B-4601-9735-BCCEC99B5A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4482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193088-F0F0-1F8B-9E50-F6FFABD26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5E84023-6A7B-1654-5A89-4121DF0F0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A1B37A-C48F-BA7C-5BB6-AC9618004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ABA5-4C84-4D72-8BD2-B78354CDC846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00D6547-B059-EE69-E01C-BEB00222D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990BBDB-6D07-3EFA-8A1D-D5148298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B070-0D7B-4601-9735-BCCEC99B5A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5368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B4A474-3D73-D22F-D2A0-FF51D1A41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16F030-B85E-E951-8D2F-CB9CE59D7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3791EDD-F786-898C-0B6B-93412DF5A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41C5253-02E1-3494-3ED6-4D3D4F01D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ABA5-4C84-4D72-8BD2-B78354CDC846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9872AD6-B1D0-3E29-0FA8-DF2EB49B1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045E945-7659-96B5-3DC2-B0294F2F8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B070-0D7B-4601-9735-BCCEC99B5A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7816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8BDB16-D88A-54D9-99DB-05B4E9449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4474F52-FA42-58CD-579D-8997085FE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00EFE7A-A8B3-2CF9-9B0B-8D1BAD39A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76A8974-2E56-BD37-2E16-72E288D4A3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3ED86AF-E797-59E3-5533-3B8D5643D2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7BFDACE-6AF8-B453-9415-B36258B9F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ABA5-4C84-4D72-8BD2-B78354CDC846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D7AFFDA-7808-C287-D995-CE6CE3001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8195397-9DBA-6F7C-B3BE-59CC2B900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B070-0D7B-4601-9735-BCCEC99B5A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051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B7015B-C646-C371-191E-A1A813511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CB9A8F0-0AC5-22C9-30CE-A4A99408F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ABA5-4C84-4D72-8BD2-B78354CDC846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651FB6E-9D31-1DB5-3BA3-FEE2362A7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96D4027-0928-449F-FC33-E638CCA42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B070-0D7B-4601-9735-BCCEC99B5A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7343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5FE3AB-C3A6-D2FC-4A70-EED79D9CD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ABA5-4C84-4D72-8BD2-B78354CDC846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E4871BE-E8A2-C78D-B6A9-DABB14A5E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4A645B5-F49A-9145-52A9-D0F395294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B070-0D7B-4601-9735-BCCEC99B5A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0386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0025B7-A0FA-0DBB-C4C3-802686EB5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300C1F-7FA8-394A-AD0A-B8B9CE2EE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600746C-B416-DB45-742D-D8015CDF7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1B4EB03-416C-7552-BAC8-AB4FD9447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ABA5-4C84-4D72-8BD2-B78354CDC846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1258754-923B-2EEB-4ED1-AF5CB2D06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57D3EA5-B859-FCB6-9CB8-DEE43158B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B070-0D7B-4601-9735-BCCEC99B5A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651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415572-9485-3BA9-8876-190173C9F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17A89F5-F14B-1181-F7D5-A26388822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A7379A2-C09D-6A20-D5B7-815B6DF8B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2B2B58-A199-6D34-862C-625CD523E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ABA5-4C84-4D72-8BD2-B78354CDC846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D5A9378-1937-AAFD-6174-6617F1DA0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D552458-09C9-23BC-454E-260903B2F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B070-0D7B-4601-9735-BCCEC99B5A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8202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EEE9BC2-7CFD-54E4-1E81-B1CBB6884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0F5E96C-761C-8C1D-ED99-A4335C71A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1F017F-B5B4-4C86-BBBF-A0B97D7643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74ABA5-4C84-4D72-8BD2-B78354CDC846}" type="datetimeFigureOut">
              <a:rPr lang="fi-FI" smtClean="0"/>
              <a:t>15.9.2025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C80FE2-CA93-A2A4-3327-C272E6950B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B21CEA3-64E7-9460-8698-88CCC33FD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4AB070-0D7B-4601-9735-BCCEC99B5A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105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6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85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eperusteet.opintopolku.fi/#/fi/esiopetus/419551/tekstikappale/692843" TargetMode="External"/><Relationship Id="rId13" Type="http://schemas.openxmlformats.org/officeDocument/2006/relationships/hyperlink" Target="https://opetushallitus.padlet.org/heidisairanen1/esi-ja-perusopetuksen-opetussuunnitelman-p-ivitetyt-perustee-39pazzqqsl79vh5n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hyperlink" Target="https://eperusteet.opintopolku.fi/#/fi/esiopetus/419551/tekstikappale/69461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hyperlink" Target="https://eperusteet.opintopolku.fi/#/fi/esiopetus/419551/tekstikappale/692849" TargetMode="External"/><Relationship Id="rId5" Type="http://schemas.openxmlformats.org/officeDocument/2006/relationships/diagramQuickStyle" Target="../diagrams/quickStyle1.xml"/><Relationship Id="rId10" Type="http://schemas.openxmlformats.org/officeDocument/2006/relationships/hyperlink" Target="https://eperusteet.opintopolku.fi/#/fi/esiopetus/419551/tekstikappale/692847" TargetMode="External"/><Relationship Id="rId4" Type="http://schemas.openxmlformats.org/officeDocument/2006/relationships/diagramLayout" Target="../diagrams/layout1.xml"/><Relationship Id="rId9" Type="http://schemas.openxmlformats.org/officeDocument/2006/relationships/hyperlink" Target="https://eperusteet.opintopolku.fi/#/fi/esiopetus/419551/tekstikappale/692845" TargetMode="External"/><Relationship Id="rId14" Type="http://schemas.openxmlformats.org/officeDocument/2006/relationships/hyperlink" Target="https://www.oph.fi/fi/koulutus-ja-tutkinnot/oppimisen-tuen-uudistus-esiopetuksessa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joensuunkaupunki.sharepoint.com/:p:/r/sites/SeudullinenOPS-ty/Shared%20Documents/General/Oppimisen%20tuen%20uudistus%202025/Oppilaiden%20osallistaminen.pptx?d=w336b6baeb96d477aa4aacbbf6b1b178c&amp;csf=1&amp;web=1&amp;e=nN8p3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www.oph.fi/sites/default/files/documents/Teemawebinaari%2019032025_Oppimisen%20edellytyksi%C3%A4%20tukevat%20opetusj%C3%A4rjestelyt%20ja%20ryhm%C3%A4kohtaiset%20tukimuodot.pdf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hyperlink" Target="https://www.oph.fi/fi/koulutus-ja-tutkinnot/oppimisen-tuen-uudistus-esiopetuksessa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opetushallitus.padlet.org/heidisairanen1/esi-ja-perusopetuksen-opetussuunnitelman-p-ivitetyt-perustee-39pazzqqsl79vh5n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hyperlink" Target="https://www.oph.fi/fi/koulutus-ja-tutkinnot/oppimisen-tuen-uudistus-esiopetuksessa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tushallitus.padlet.org/heidisairanen1/esi-ja-perusopetuksen-opetussuunnitelman-p-ivitetyt-perustee-39pazzqqsl79vh5n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oph.fi/fi/koulutus-ja-tutkinnot/oppimisen-tuen-uudistus-esiopetuksessa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!!Rectangle">
            <a:extLst>
              <a:ext uri="{FF2B5EF4-FFF2-40B4-BE49-F238E27FC236}">
                <a16:creationId xmlns:a16="http://schemas.microsoft.com/office/drawing/2014/main" id="{D4906370-1564-49FA-A802-58546B392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5" descr="Handsfree-wrists ja interlinked voit piirtää ympyrän">
            <a:extLst>
              <a:ext uri="{FF2B5EF4-FFF2-40B4-BE49-F238E27FC236}">
                <a16:creationId xmlns:a16="http://schemas.microsoft.com/office/drawing/2014/main" id="{2BE01779-8C60-D57D-CC8E-C5173D09DDC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EF640709-BDFD-453B-B75D-6212E7A87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42E95D4-815F-8742-7F51-5F6647DFF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7192" y="1032483"/>
            <a:ext cx="5037616" cy="2982360"/>
          </a:xfrm>
        </p:spPr>
        <p:txBody>
          <a:bodyPr>
            <a:normAutofit/>
          </a:bodyPr>
          <a:lstStyle/>
          <a:p>
            <a:r>
              <a:rPr lang="fi-FI" dirty="0"/>
              <a:t>15.9.2025</a:t>
            </a:r>
            <a:br>
              <a:rPr lang="fi-FI" dirty="0"/>
            </a:br>
            <a:r>
              <a:rPr lang="fi-FI" dirty="0"/>
              <a:t>ESIOPETUS</a:t>
            </a:r>
            <a:br>
              <a:rPr lang="fi-FI" dirty="0"/>
            </a:br>
            <a:r>
              <a:rPr lang="fi-FI" dirty="0"/>
              <a:t>VAKA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27D0C40-E48F-5C04-0D87-71FBDE4C26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7192" y="4106918"/>
            <a:ext cx="5037616" cy="1655762"/>
          </a:xfrm>
        </p:spPr>
        <p:txBody>
          <a:bodyPr>
            <a:normAutofit/>
          </a:bodyPr>
          <a:lstStyle/>
          <a:p>
            <a:r>
              <a:rPr lang="fi-FI" dirty="0"/>
              <a:t>Oppimisen tuen uudistus</a:t>
            </a:r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B4019478-3FDC-438C-8848-1D7DA864A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E406479-1D57-4209-B128-3C8174624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55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78E92AFA-CEBC-D4EF-5E48-9463884E8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352425"/>
            <a:ext cx="1209675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25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>
            <a:extLst>
              <a:ext uri="{FF2B5EF4-FFF2-40B4-BE49-F238E27FC236}">
                <a16:creationId xmlns:a16="http://schemas.microsoft.com/office/drawing/2014/main" id="{10530D0D-E2A8-C1C4-679E-E4D692EE29D8}"/>
              </a:ext>
            </a:extLst>
          </p:cNvPr>
          <p:cNvSpPr/>
          <p:nvPr/>
        </p:nvSpPr>
        <p:spPr>
          <a:xfrm>
            <a:off x="2517820" y="30171"/>
            <a:ext cx="9412924" cy="9813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Suorakulmio: Pyöristetyt kulmat 1">
            <a:extLst>
              <a:ext uri="{FF2B5EF4-FFF2-40B4-BE49-F238E27FC236}">
                <a16:creationId xmlns:a16="http://schemas.microsoft.com/office/drawing/2014/main" id="{A2A80193-E99F-E7E4-F947-D3F4316465F4}"/>
              </a:ext>
            </a:extLst>
          </p:cNvPr>
          <p:cNvSpPr/>
          <p:nvPr/>
        </p:nvSpPr>
        <p:spPr>
          <a:xfrm>
            <a:off x="61631" y="129473"/>
            <a:ext cx="1847620" cy="1612231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Yleinen tuki</a:t>
            </a:r>
          </a:p>
        </p:txBody>
      </p:sp>
      <p:sp>
        <p:nvSpPr>
          <p:cNvPr id="3" name="Suorakulmio: Pyöristetyt kulmat 2">
            <a:extLst>
              <a:ext uri="{FF2B5EF4-FFF2-40B4-BE49-F238E27FC236}">
                <a16:creationId xmlns:a16="http://schemas.microsoft.com/office/drawing/2014/main" id="{C36EF449-580A-EF74-6905-1EFB68AEBA4C}"/>
              </a:ext>
            </a:extLst>
          </p:cNvPr>
          <p:cNvSpPr/>
          <p:nvPr/>
        </p:nvSpPr>
        <p:spPr>
          <a:xfrm>
            <a:off x="61631" y="3980261"/>
            <a:ext cx="2456188" cy="2877739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Erityinen tuki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Osa-aikainen erityisopetus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Pol 31 §:n mukaiset palvelut ja apuvälineet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Erityiseen tukeen kuuluva erityisopetus</a:t>
            </a: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184259D4-07BA-4B90-B745-84380AB77EE7}"/>
              </a:ext>
            </a:extLst>
          </p:cNvPr>
          <p:cNvSpPr/>
          <p:nvPr/>
        </p:nvSpPr>
        <p:spPr>
          <a:xfrm>
            <a:off x="2978594" y="1290700"/>
            <a:ext cx="2873917" cy="172252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Ryhmäkohtaiset tukimuodot</a:t>
            </a:r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55B894ED-6814-37DE-F4F7-93D42343C62C}"/>
              </a:ext>
            </a:extLst>
          </p:cNvPr>
          <p:cNvSpPr/>
          <p:nvPr/>
        </p:nvSpPr>
        <p:spPr>
          <a:xfrm>
            <a:off x="68129" y="1780784"/>
            <a:ext cx="2018285" cy="21442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Tehostettu tuki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Osa-aikainen erityisopetus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Pol 31 §:n mukaiset palvelut ja apuvälineet</a:t>
            </a: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D39D159B-28B3-7844-A189-1D48008120A2}"/>
              </a:ext>
            </a:extLst>
          </p:cNvPr>
          <p:cNvSpPr/>
          <p:nvPr/>
        </p:nvSpPr>
        <p:spPr>
          <a:xfrm>
            <a:off x="6387250" y="1061594"/>
            <a:ext cx="2767263" cy="414394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Yleinen tukiopetus</a:t>
            </a:r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ABB05F64-F661-94FF-EDAD-A498EE81B293}"/>
              </a:ext>
            </a:extLst>
          </p:cNvPr>
          <p:cNvSpPr/>
          <p:nvPr/>
        </p:nvSpPr>
        <p:spPr>
          <a:xfrm>
            <a:off x="3192971" y="4100194"/>
            <a:ext cx="2667477" cy="1032304"/>
          </a:xfrm>
          <a:prstGeom prst="roundRect">
            <a:avLst/>
          </a:prstGeom>
          <a:solidFill>
            <a:srgbClr val="E45F3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000" b="1" dirty="0">
                <a:solidFill>
                  <a:prstClr val="black"/>
                </a:solidFill>
                <a:latin typeface="Century Gothic" panose="020B0502020202020204"/>
              </a:rPr>
              <a:t>Lapsi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kohtaiset tukitoimet</a:t>
            </a: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DA9E00EF-C8D8-8F90-91F4-D51673F8EB47}"/>
              </a:ext>
            </a:extLst>
          </p:cNvPr>
          <p:cNvSpPr/>
          <p:nvPr/>
        </p:nvSpPr>
        <p:spPr>
          <a:xfrm>
            <a:off x="6331553" y="1582095"/>
            <a:ext cx="3321405" cy="449152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Opetuskielen  tukiopetus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12D0D664-6759-F390-5429-B88D3BD8CA40}"/>
              </a:ext>
            </a:extLst>
          </p:cNvPr>
          <p:cNvSpPr/>
          <p:nvPr/>
        </p:nvSpPr>
        <p:spPr>
          <a:xfrm>
            <a:off x="6387250" y="2120648"/>
            <a:ext cx="3738312" cy="630827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Erityisopettajan antama opetus muun opetuksen yhteydessä </a:t>
            </a: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D6A3DCF6-FAA8-6E43-56CF-9796E52DFF3F}"/>
              </a:ext>
            </a:extLst>
          </p:cNvPr>
          <p:cNvSpPr/>
          <p:nvPr/>
        </p:nvSpPr>
        <p:spPr>
          <a:xfrm>
            <a:off x="6449536" y="3138546"/>
            <a:ext cx="3982785" cy="925318"/>
          </a:xfrm>
          <a:prstGeom prst="roundRect">
            <a:avLst/>
          </a:prstGeom>
          <a:solidFill>
            <a:srgbClr val="E45F3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Säännöllinen erityisopettajan antama opetus osittain pienryhmässä ja muun opetuksen yhteydessä</a:t>
            </a: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46CE3F4D-11C9-2164-86A1-66CA284E4B7C}"/>
              </a:ext>
            </a:extLst>
          </p:cNvPr>
          <p:cNvSpPr/>
          <p:nvPr/>
        </p:nvSpPr>
        <p:spPr>
          <a:xfrm>
            <a:off x="6449536" y="5419130"/>
            <a:ext cx="4004228" cy="1093985"/>
          </a:xfrm>
          <a:prstGeom prst="roundRect">
            <a:avLst/>
          </a:prstGeom>
          <a:solidFill>
            <a:srgbClr val="E45F3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Lapselle annettavat lapsikohtaiset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tulkitsemis- ja avustajapalvelut sekä apuvälineet (31 §:n 1 mom) 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6AB38A4E-79E0-47B7-2213-4ECE143A06B6}"/>
              </a:ext>
            </a:extLst>
          </p:cNvPr>
          <p:cNvSpPr txBox="1"/>
          <p:nvPr/>
        </p:nvSpPr>
        <p:spPr>
          <a:xfrm>
            <a:off x="2829700" y="234483"/>
            <a:ext cx="890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Oppimisen edellytyksiä tukevat opetusjärjestelyt</a:t>
            </a: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18839ABE-6AD0-3A14-840E-9F64D5371AA8}"/>
              </a:ext>
            </a:extLst>
          </p:cNvPr>
          <p:cNvSpPr/>
          <p:nvPr/>
        </p:nvSpPr>
        <p:spPr>
          <a:xfrm>
            <a:off x="6449536" y="4207180"/>
            <a:ext cx="4004228" cy="925318"/>
          </a:xfrm>
          <a:prstGeom prst="roundRect">
            <a:avLst/>
          </a:prstGeom>
          <a:solidFill>
            <a:srgbClr val="E45F3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Säännöllinen erityisopettajan tai erityisluokanopettajan antama opetus pienryhmässä </a:t>
            </a:r>
          </a:p>
        </p:txBody>
      </p:sp>
      <p:cxnSp>
        <p:nvCxnSpPr>
          <p:cNvPr id="20" name="Suora nuoliyhdysviiva 19">
            <a:extLst>
              <a:ext uri="{FF2B5EF4-FFF2-40B4-BE49-F238E27FC236}">
                <a16:creationId xmlns:a16="http://schemas.microsoft.com/office/drawing/2014/main" id="{54837393-C1BB-8251-3E07-11F25E47C72F}"/>
              </a:ext>
            </a:extLst>
          </p:cNvPr>
          <p:cNvCxnSpPr>
            <a:cxnSpLocks/>
          </p:cNvCxnSpPr>
          <p:nvPr/>
        </p:nvCxnSpPr>
        <p:spPr>
          <a:xfrm>
            <a:off x="1915749" y="1011489"/>
            <a:ext cx="1069343" cy="1081232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uora nuoliyhdysviiva 20">
            <a:extLst>
              <a:ext uri="{FF2B5EF4-FFF2-40B4-BE49-F238E27FC236}">
                <a16:creationId xmlns:a16="http://schemas.microsoft.com/office/drawing/2014/main" id="{5AA69B2B-A283-3C77-45D4-2C1ECCB2CAC6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086414" y="2852884"/>
            <a:ext cx="1095123" cy="1702022"/>
          </a:xfrm>
          <a:prstGeom prst="straightConnector1">
            <a:avLst/>
          </a:prstGeom>
          <a:ln w="38100">
            <a:solidFill>
              <a:srgbClr val="E45F3C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uora nuoliyhdysviiva 21">
            <a:extLst>
              <a:ext uri="{FF2B5EF4-FFF2-40B4-BE49-F238E27FC236}">
                <a16:creationId xmlns:a16="http://schemas.microsoft.com/office/drawing/2014/main" id="{8CBC2601-2130-417D-5E56-0AB206006223}"/>
              </a:ext>
            </a:extLst>
          </p:cNvPr>
          <p:cNvCxnSpPr>
            <a:cxnSpLocks/>
            <a:stCxn id="5" idx="3"/>
            <a:endCxn id="4" idx="1"/>
          </p:cNvCxnSpPr>
          <p:nvPr/>
        </p:nvCxnSpPr>
        <p:spPr>
          <a:xfrm flipV="1">
            <a:off x="2086414" y="2151961"/>
            <a:ext cx="892180" cy="700923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uora nuoliyhdysviiva 27">
            <a:extLst>
              <a:ext uri="{FF2B5EF4-FFF2-40B4-BE49-F238E27FC236}">
                <a16:creationId xmlns:a16="http://schemas.microsoft.com/office/drawing/2014/main" id="{05CC414D-A869-D753-0768-E6CFC73649C9}"/>
              </a:ext>
            </a:extLst>
          </p:cNvPr>
          <p:cNvCxnSpPr>
            <a:cxnSpLocks/>
          </p:cNvCxnSpPr>
          <p:nvPr/>
        </p:nvCxnSpPr>
        <p:spPr>
          <a:xfrm>
            <a:off x="2526030" y="4632079"/>
            <a:ext cx="666941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uora nuoliyhdysviiva 31">
            <a:extLst>
              <a:ext uri="{FF2B5EF4-FFF2-40B4-BE49-F238E27FC236}">
                <a16:creationId xmlns:a16="http://schemas.microsoft.com/office/drawing/2014/main" id="{5407A2D4-76ED-4356-07C1-F6FC8DF61680}"/>
              </a:ext>
            </a:extLst>
          </p:cNvPr>
          <p:cNvCxnSpPr>
            <a:cxnSpLocks/>
          </p:cNvCxnSpPr>
          <p:nvPr/>
        </p:nvCxnSpPr>
        <p:spPr>
          <a:xfrm>
            <a:off x="5866042" y="4705747"/>
            <a:ext cx="576184" cy="99757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uora nuoliyhdysviiva 38">
            <a:extLst>
              <a:ext uri="{FF2B5EF4-FFF2-40B4-BE49-F238E27FC236}">
                <a16:creationId xmlns:a16="http://schemas.microsoft.com/office/drawing/2014/main" id="{1B45F296-7437-86CF-258A-AB661E5F23E8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5860448" y="4616346"/>
            <a:ext cx="484009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uora nuoliyhdysviiva 41">
            <a:extLst>
              <a:ext uri="{FF2B5EF4-FFF2-40B4-BE49-F238E27FC236}">
                <a16:creationId xmlns:a16="http://schemas.microsoft.com/office/drawing/2014/main" id="{6AF7F539-ECBE-9156-8A5F-C5CB7B0ECA0B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5860448" y="3723941"/>
            <a:ext cx="581778" cy="892405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uora nuoliyhdysviiva 61">
            <a:extLst>
              <a:ext uri="{FF2B5EF4-FFF2-40B4-BE49-F238E27FC236}">
                <a16:creationId xmlns:a16="http://schemas.microsoft.com/office/drawing/2014/main" id="{5DF743CC-1A81-E17F-D159-236006448E8B}"/>
              </a:ext>
            </a:extLst>
          </p:cNvPr>
          <p:cNvCxnSpPr>
            <a:cxnSpLocks/>
          </p:cNvCxnSpPr>
          <p:nvPr/>
        </p:nvCxnSpPr>
        <p:spPr>
          <a:xfrm flipV="1">
            <a:off x="5856301" y="1259574"/>
            <a:ext cx="458559" cy="66667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uora nuoliyhdysviiva 64">
            <a:extLst>
              <a:ext uri="{FF2B5EF4-FFF2-40B4-BE49-F238E27FC236}">
                <a16:creationId xmlns:a16="http://schemas.microsoft.com/office/drawing/2014/main" id="{F1C0DA57-5804-106E-EE38-284FDB6D17DF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5891558" y="1806671"/>
            <a:ext cx="439995" cy="131649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uora nuoliyhdysviiva 68">
            <a:extLst>
              <a:ext uri="{FF2B5EF4-FFF2-40B4-BE49-F238E27FC236}">
                <a16:creationId xmlns:a16="http://schemas.microsoft.com/office/drawing/2014/main" id="{7A451344-5069-14E5-E629-E65C3767AD28}"/>
              </a:ext>
            </a:extLst>
          </p:cNvPr>
          <p:cNvCxnSpPr>
            <a:cxnSpLocks/>
          </p:cNvCxnSpPr>
          <p:nvPr/>
        </p:nvCxnSpPr>
        <p:spPr>
          <a:xfrm>
            <a:off x="5891558" y="1938320"/>
            <a:ext cx="456645" cy="33484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32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AEBE75BF-975F-C0F8-ACAC-4CA749003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30" y="140764"/>
            <a:ext cx="11170249" cy="643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06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D11AAAA-9491-3623-4AAE-59B73BDBA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Oppimisen tuen uudistuksen prosessin johtaminen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87E8031-244D-E37C-E01C-296C70F81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031" y="4076802"/>
            <a:ext cx="5561938" cy="153458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VINKKEJÄ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82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BD7606-96CB-61A3-A03E-E05C2F4CA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käsittelemme uudistuksen työyhteisössä?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B0BF088-1171-2E80-3F59-9AF34ECC1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Perehtyminen/perehdyttäminen kaikille</a:t>
            </a:r>
          </a:p>
          <a:p>
            <a:pPr lvl="1"/>
            <a:r>
              <a:rPr lang="fi-FI" dirty="0"/>
              <a:t>Otetaan haltuun uudet käsitteet </a:t>
            </a:r>
          </a:p>
          <a:p>
            <a:pPr lvl="1"/>
            <a:r>
              <a:rPr lang="fi-FI" dirty="0"/>
              <a:t>Poisopitaan vanhasta (esim. käsitteet)</a:t>
            </a:r>
          </a:p>
          <a:p>
            <a:pPr lvl="1"/>
            <a:r>
              <a:rPr lang="fi-FI" dirty="0"/>
              <a:t>Esiopetussuunnitelman valtakunnalliset perusteet ( Vinkki </a:t>
            </a:r>
            <a:r>
              <a:rPr lang="fi-FI" dirty="0" err="1"/>
              <a:t>palastellen</a:t>
            </a:r>
            <a:r>
              <a:rPr lang="fi-FI" dirty="0"/>
              <a:t> esim. lukupiiri, jossa luku jaettu osiin, niistä nostot yhteiseen keskusteluun, viikon vinkki)</a:t>
            </a:r>
          </a:p>
          <a:p>
            <a:pPr lvl="1"/>
            <a:r>
              <a:rPr lang="fi-FI" dirty="0"/>
              <a:t>Päivitetty seudun opetussuunnitelma ja </a:t>
            </a:r>
            <a:r>
              <a:rPr lang="fi-FI"/>
              <a:t>oman kunnan esiopetuksen </a:t>
            </a:r>
            <a:r>
              <a:rPr lang="fi-FI" dirty="0"/>
              <a:t>linjaukset</a:t>
            </a:r>
          </a:p>
          <a:p>
            <a:r>
              <a:rPr lang="fi-FI" dirty="0"/>
              <a:t>Yhteinen keskustelu ja pelisäännöt, sopiminen</a:t>
            </a:r>
          </a:p>
        </p:txBody>
      </p:sp>
    </p:spTree>
    <p:extLst>
      <p:ext uri="{BB962C8B-B14F-4D97-AF65-F5344CB8AC3E}">
        <p14:creationId xmlns:p14="http://schemas.microsoft.com/office/powerpoint/2010/main" val="2392493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uva, joka sisältää kohteen sumennus, sininen, sumea, Värikkyys&#10;&#10;Tekoälyn generoima sisältö voi olla virheellistä.">
            <a:extLst>
              <a:ext uri="{FF2B5EF4-FFF2-40B4-BE49-F238E27FC236}">
                <a16:creationId xmlns:a16="http://schemas.microsoft.com/office/drawing/2014/main" id="{26731D79-2473-F1C4-4AC2-44B70D3E680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6090" b="932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2379099-755A-5A0F-C618-2CAE0DC96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68" y="339447"/>
            <a:ext cx="11092132" cy="1325563"/>
          </a:xfrm>
        </p:spPr>
        <p:txBody>
          <a:bodyPr>
            <a:normAutofit/>
          </a:bodyPr>
          <a:lstStyle/>
          <a:p>
            <a:r>
              <a:rPr lang="fi-FI" sz="5000" b="1" dirty="0">
                <a:solidFill>
                  <a:schemeClr val="accent1"/>
                </a:solidFill>
              </a:rPr>
              <a:t>Toimintakulttuurin kehittäminen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9E376614-D1B3-1F1D-576B-CCF99A35D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4896197"/>
              </p:ext>
            </p:extLst>
          </p:nvPr>
        </p:nvGraphicFramePr>
        <p:xfrm>
          <a:off x="838200" y="2004446"/>
          <a:ext cx="10515600" cy="4176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kstiruutu 3">
            <a:extLst>
              <a:ext uri="{FF2B5EF4-FFF2-40B4-BE49-F238E27FC236}">
                <a16:creationId xmlns:a16="http://schemas.microsoft.com/office/drawing/2014/main" id="{1955330D-21B5-00DB-8B15-25148FD2A767}"/>
              </a:ext>
            </a:extLst>
          </p:cNvPr>
          <p:cNvSpPr txBox="1"/>
          <p:nvPr/>
        </p:nvSpPr>
        <p:spPr>
          <a:xfrm>
            <a:off x="6333948" y="4376194"/>
            <a:ext cx="31119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i-FI" sz="1200" b="1" i="0" u="none" strike="noStrike" dirty="0">
                <a:solidFill>
                  <a:srgbClr val="4C7F00"/>
                </a:solidFill>
                <a:effectLst/>
                <a:latin typeface="Open Sans" panose="020B0606030504020204" pitchFamily="34" charset="0"/>
                <a:hlinkClick r:id="rId8"/>
              </a:rPr>
              <a:t>3 Esiopetuksen toimintakulttuuri</a:t>
            </a:r>
            <a:endParaRPr lang="fi-FI" sz="1200" b="1" dirty="0">
              <a:solidFill>
                <a:srgbClr val="4C7F00"/>
              </a:solidFill>
              <a:latin typeface="Open Sans" panose="020B0606030504020204" pitchFamily="34" charset="0"/>
              <a:hlinkClick r:id="rId8"/>
            </a:endParaRPr>
          </a:p>
          <a:p>
            <a:pPr algn="l"/>
            <a:endParaRPr lang="fi-FI" sz="1200" b="1" i="0" u="none" strike="noStrike" dirty="0">
              <a:solidFill>
                <a:srgbClr val="4C7F00"/>
              </a:solidFill>
              <a:effectLst/>
              <a:latin typeface="Open Sans" panose="020B0606030504020204" pitchFamily="34" charset="0"/>
              <a:hlinkClick r:id="rId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b="0" i="0" u="none" strike="noStrike" dirty="0">
                <a:solidFill>
                  <a:srgbClr val="2B2B2B"/>
                </a:solidFill>
                <a:effectLst/>
                <a:latin typeface="Open Sans" panose="020B0606030504020204" pitchFamily="34" charset="0"/>
                <a:hlinkClick r:id="rId9"/>
              </a:rPr>
              <a:t>3.1 Toimintakulttuurin kehittämistä ohjaavat periaatteet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b="0" i="0" u="none" strike="noStrike" dirty="0">
                <a:solidFill>
                  <a:srgbClr val="2B2B2B"/>
                </a:solidFill>
                <a:effectLst/>
                <a:latin typeface="Open Sans" panose="020B0606030504020204" pitchFamily="34" charset="0"/>
                <a:hlinkClick r:id="rId10"/>
              </a:rPr>
              <a:t>3.2 Oppimisympäristöt esiopetuksessa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b="0" i="0" u="none" strike="noStrike" dirty="0">
                <a:solidFill>
                  <a:srgbClr val="2B2B2B"/>
                </a:solidFill>
                <a:effectLst/>
                <a:latin typeface="Open Sans" panose="020B0606030504020204" pitchFamily="34" charset="0"/>
                <a:hlinkClick r:id="rId11"/>
              </a:rPr>
              <a:t>3.3 Yhteistyö esiopetuksen aikana ja siirtymävaiheissa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b="0" i="0" u="none" strike="noStrike" dirty="0">
                <a:solidFill>
                  <a:srgbClr val="2B2B2B"/>
                </a:solidFill>
                <a:effectLst/>
                <a:latin typeface="Open Sans" panose="020B0606030504020204" pitchFamily="34" charset="0"/>
                <a:hlinkClick r:id="rId12"/>
              </a:rPr>
              <a:t>3.4 Paikallisesti päätettävät asiat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10510F5-FB7E-45B1-9C08-9D0FA9B6D97E}"/>
              </a:ext>
            </a:extLst>
          </p:cNvPr>
          <p:cNvSpPr txBox="1"/>
          <p:nvPr/>
        </p:nvSpPr>
        <p:spPr>
          <a:xfrm>
            <a:off x="838200" y="6195387"/>
            <a:ext cx="61808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13"/>
              </a:rPr>
              <a:t>Esi- ja perusopetuksen opetussuunnitelman päivitetyt perusteet -webinaaritallenteet</a:t>
            </a:r>
            <a:endParaRPr lang="fi-FI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B93E655B-A16F-C6F2-2C20-759B9CD8B7B4}"/>
              </a:ext>
            </a:extLst>
          </p:cNvPr>
          <p:cNvSpPr txBox="1"/>
          <p:nvPr/>
        </p:nvSpPr>
        <p:spPr>
          <a:xfrm>
            <a:off x="2501661" y="138499"/>
            <a:ext cx="6180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14"/>
              </a:rPr>
              <a:t>Oppimisen tuen uudistus esiopetuksessa | Opetushallitus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6564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26A20E9-0C63-15AB-99D9-D02A3DB1B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i-FI" sz="3100" dirty="0">
                <a:solidFill>
                  <a:srgbClr val="FFFFFF"/>
                </a:solidFill>
              </a:rPr>
              <a:t>Valmistautuminen omassa esiopetuksen yksikössä tai  toimipaikassa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E805125-FB36-442F-F3CC-41758E9A7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499903"/>
            <a:ext cx="7389727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fi-FI" sz="2400" b="1" dirty="0"/>
              <a:t>Tärkeää olisi keskustella omassa yhteisössä ja tarkastella omaa toimintaa: </a:t>
            </a:r>
          </a:p>
          <a:p>
            <a:pPr lvl="1"/>
            <a:r>
              <a:rPr lang="fi-FI" b="1" dirty="0">
                <a:latin typeface="IBM Plex Sans"/>
              </a:rPr>
              <a:t>Mikä toimii omassa yhteisössä? </a:t>
            </a:r>
          </a:p>
          <a:p>
            <a:pPr lvl="1"/>
            <a:r>
              <a:rPr lang="fi-FI" b="1" dirty="0">
                <a:latin typeface="IBM Plex Sans"/>
              </a:rPr>
              <a:t>Mitä vahvistetaan? </a:t>
            </a:r>
          </a:p>
          <a:p>
            <a:pPr lvl="1"/>
            <a:r>
              <a:rPr lang="fi-FI" b="1" dirty="0">
                <a:latin typeface="IBM Plex Sans"/>
              </a:rPr>
              <a:t>Mitä voisi tehdä toisin? </a:t>
            </a:r>
          </a:p>
          <a:p>
            <a:pPr lvl="1"/>
            <a:r>
              <a:rPr lang="fi-FI" b="1" dirty="0">
                <a:latin typeface="IBM Plex Sans"/>
              </a:rPr>
              <a:t>Mitä hyvää uudistus tuo? </a:t>
            </a:r>
          </a:p>
          <a:p>
            <a:pPr lvl="1"/>
            <a:r>
              <a:rPr lang="fi-FI" b="1" dirty="0">
                <a:latin typeface="IBM Plex Sans"/>
              </a:rPr>
              <a:t>Uuden ajattelutavan mahdollisuus?</a:t>
            </a:r>
          </a:p>
          <a:p>
            <a:pPr lvl="1"/>
            <a:r>
              <a:rPr lang="fi-FI" b="1" dirty="0">
                <a:latin typeface="IBM Plex Sans" panose="020B0503050203000203" pitchFamily="34" charset="0"/>
              </a:rPr>
              <a:t>Tee</a:t>
            </a:r>
            <a:r>
              <a:rPr kumimoji="0" lang="fi-FI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</a:rPr>
              <a:t>mmekö</a:t>
            </a: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BM Plex Sans" panose="020B0503050203000203" pitchFamily="34" charset="0"/>
              </a:rPr>
              <a:t> oikeita asioita oikeissa paikoissa?</a:t>
            </a: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Lukuvuosi 2025-2026 on tärkeä toimintavuosi uudistuksen mukaisen toimintakulttuurin </a:t>
            </a:r>
            <a:r>
              <a:rPr lang="fi-FI" sz="2400" dirty="0">
                <a:latin typeface="Aptos" panose="02110004020202020204"/>
              </a:rPr>
              <a:t>päivittämiseen esiopetuksen yksikössä/toimipaikassa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jolloin yhdessä tekemiselle kannattaa varata aikaa.  </a:t>
            </a:r>
            <a:endParaRPr lang="fi-FI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" panose="02110004020202020204"/>
            </a:endParaRPr>
          </a:p>
          <a:p>
            <a:pPr marL="0" indent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lang="fi-FI" sz="2400" dirty="0">
                <a:latin typeface="Aptos" panose="0211000402020202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Oppilaiden osallistaminen esiopetuksen/koulun toimintakulttuurin kehittämiseen</a:t>
            </a:r>
            <a:endParaRPr lang="fi-FI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" panose="02110004020202020204"/>
            </a:endParaRPr>
          </a:p>
          <a:p>
            <a:pPr marL="0" indent="0">
              <a:buNone/>
            </a:pPr>
            <a:endParaRPr lang="fi-FI" sz="1500" dirty="0"/>
          </a:p>
        </p:txBody>
      </p:sp>
    </p:spTree>
    <p:extLst>
      <p:ext uri="{BB962C8B-B14F-4D97-AF65-F5344CB8AC3E}">
        <p14:creationId xmlns:p14="http://schemas.microsoft.com/office/powerpoint/2010/main" val="2194714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AB6FCC4-1D3B-F240-E8D3-3315E2E40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i-FI" sz="3400">
                <a:solidFill>
                  <a:srgbClr val="FFFFFF"/>
                </a:solidFill>
              </a:rPr>
              <a:t>Jatkokysymyksiä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39A2ED-FED0-2799-76B0-61BB460E3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4748" y="591343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dirty="0"/>
              <a:t>Mitä nämä asiat käytännössä tarkoittavat meillä?</a:t>
            </a:r>
          </a:p>
          <a:p>
            <a:pPr lvl="1"/>
            <a:r>
              <a:rPr lang="fi-FI" dirty="0"/>
              <a:t>Mikä muuttuu</a:t>
            </a:r>
          </a:p>
          <a:p>
            <a:pPr lvl="1"/>
            <a:r>
              <a:rPr lang="fi-FI" dirty="0"/>
              <a:t>Mitä entisestä voidaan säilyttää?</a:t>
            </a:r>
          </a:p>
          <a:p>
            <a:pPr lvl="1"/>
            <a:r>
              <a:rPr lang="fi-FI" dirty="0"/>
              <a:t>Mikä poistuu?</a:t>
            </a:r>
          </a:p>
          <a:p>
            <a:pPr lvl="1"/>
            <a:r>
              <a:rPr lang="fi-FI" dirty="0"/>
              <a:t>Mistä luovutaan?</a:t>
            </a:r>
          </a:p>
          <a:p>
            <a:pPr lvl="1"/>
            <a:r>
              <a:rPr lang="fi-FI" dirty="0"/>
              <a:t>Mitä luodaan uusiksi? Mitkä ovat uudet käytännöt</a:t>
            </a:r>
          </a:p>
          <a:p>
            <a:pPr lvl="1"/>
            <a:r>
              <a:rPr lang="fi-FI" dirty="0"/>
              <a:t>Miten ja mistä otetaan aika esim.  opettajien yhteistyölle ja suunnittelulle?</a:t>
            </a:r>
          </a:p>
          <a:p>
            <a:pPr lvl="1"/>
            <a:r>
              <a:rPr lang="fi-FI" dirty="0"/>
              <a:t>Miten toteutetaan nivelvaiheen yhteistyötä? Miten vahvistetaan tiedonsiirtoa?</a:t>
            </a:r>
          </a:p>
        </p:txBody>
      </p:sp>
    </p:spTree>
    <p:extLst>
      <p:ext uri="{BB962C8B-B14F-4D97-AF65-F5344CB8AC3E}">
        <p14:creationId xmlns:p14="http://schemas.microsoft.com/office/powerpoint/2010/main" val="2841393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uva, joka sisältää kohteen sumennus, sininen, sumea, Värikkyys&#10;&#10;Tekoälyn generoima sisältö voi olla virheellistä.">
            <a:extLst>
              <a:ext uri="{FF2B5EF4-FFF2-40B4-BE49-F238E27FC236}">
                <a16:creationId xmlns:a16="http://schemas.microsoft.com/office/drawing/2014/main" id="{26731D79-2473-F1C4-4AC2-44B70D3E680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6090" b="932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2379099-755A-5A0F-C618-2CAE0DC96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989" y="597345"/>
            <a:ext cx="11092132" cy="1325563"/>
          </a:xfrm>
        </p:spPr>
        <p:txBody>
          <a:bodyPr>
            <a:noAutofit/>
          </a:bodyPr>
          <a:lstStyle/>
          <a:p>
            <a:r>
              <a:rPr lang="fi-FI" sz="4000" b="1" dirty="0">
                <a:solidFill>
                  <a:schemeClr val="accent1"/>
                </a:solidFill>
                <a:hlinkClick r:id="rId3"/>
              </a:rPr>
              <a:t>Oppimisen edellytyksiä tukevat opetusjärjestelyt ja ryhmäkohtaiset tukimuodot</a:t>
            </a:r>
            <a:endParaRPr lang="fi-FI" sz="4000" b="1" dirty="0">
              <a:solidFill>
                <a:schemeClr val="accent1"/>
              </a:solidFill>
            </a:endParaRP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9E376614-D1B3-1F1D-576B-CCF99A35D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0233734"/>
              </p:ext>
            </p:extLst>
          </p:nvPr>
        </p:nvGraphicFramePr>
        <p:xfrm>
          <a:off x="838200" y="2004446"/>
          <a:ext cx="10515600" cy="4176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B93E655B-A16F-C6F2-2C20-759B9CD8B7B4}"/>
              </a:ext>
            </a:extLst>
          </p:cNvPr>
          <p:cNvSpPr txBox="1"/>
          <p:nvPr/>
        </p:nvSpPr>
        <p:spPr>
          <a:xfrm>
            <a:off x="2501661" y="138499"/>
            <a:ext cx="6180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9"/>
              </a:rPr>
              <a:t>Oppimisen tuen uudistus esiopetuksessa | Opetushallitus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9128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3A166ECA-9CA9-EFB1-AC69-CF7B97682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76" y="354811"/>
            <a:ext cx="10861350" cy="608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76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3E77749-4BAC-B364-1BCC-A3A297AC0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AIHEET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2D2528-2C43-1ED6-7338-5EE8725E7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465" y="1491336"/>
            <a:ext cx="6997230" cy="47455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b="1" dirty="0"/>
              <a:t>Oppimisen tuen uudistus esiopetuksen esihenkilön näkökulmasta:</a:t>
            </a:r>
          </a:p>
          <a:p>
            <a:endParaRPr lang="fi-FI" dirty="0"/>
          </a:p>
          <a:p>
            <a:r>
              <a:rPr lang="fi-FI" dirty="0"/>
              <a:t>Oppimisen tuen uudistus pähkinänkuoressa</a:t>
            </a:r>
          </a:p>
          <a:p>
            <a:r>
              <a:rPr lang="fi-FI" dirty="0"/>
              <a:t>Mitä esiopetuksen oppimisen tuen uudistus käytännössä tarkoittaa omassa esiopetuksen yksikössäni/ toimipaikassani?</a:t>
            </a:r>
          </a:p>
          <a:p>
            <a:r>
              <a:rPr lang="fi-FI" dirty="0"/>
              <a:t>Miten johdan oppimisen tuen uudistusta omassa väkeni kanssa?</a:t>
            </a:r>
          </a:p>
          <a:p>
            <a:r>
              <a:rPr lang="fi-FI" dirty="0"/>
              <a:t>Mitkä ovat opetuksen järjestäjän, esihenkilön ja esiopetusryhmän henkilöstön vastuut? </a:t>
            </a:r>
          </a:p>
        </p:txBody>
      </p:sp>
    </p:spTree>
    <p:extLst>
      <p:ext uri="{BB962C8B-B14F-4D97-AF65-F5344CB8AC3E}">
        <p14:creationId xmlns:p14="http://schemas.microsoft.com/office/powerpoint/2010/main" val="4243905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A8910FD3-172A-04E0-9F26-9FA71E2BA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41" y="275912"/>
            <a:ext cx="11351117" cy="630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563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8BA0F460-063A-FD1F-A22D-4AC1E8952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7" y="533400"/>
            <a:ext cx="10334625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79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08E1D70B-AFB5-EBB5-3D5C-F77934AED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738187"/>
            <a:ext cx="10467975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2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B92EA2AD-D020-F239-DF60-2BCEC9B39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7" y="509587"/>
            <a:ext cx="10410825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13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uva, joka sisältää kohteen sumennus, sininen, sumea, Värikkyys&#10;&#10;Tekoälyn generoima sisältö voi olla virheellistä.">
            <a:extLst>
              <a:ext uri="{FF2B5EF4-FFF2-40B4-BE49-F238E27FC236}">
                <a16:creationId xmlns:a16="http://schemas.microsoft.com/office/drawing/2014/main" id="{26731D79-2473-F1C4-4AC2-44B70D3E680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6090" b="932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2379099-755A-5A0F-C618-2CAE0DC96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68" y="339447"/>
            <a:ext cx="11092132" cy="1325563"/>
          </a:xfrm>
        </p:spPr>
        <p:txBody>
          <a:bodyPr>
            <a:normAutofit/>
          </a:bodyPr>
          <a:lstStyle/>
          <a:p>
            <a:r>
              <a:rPr lang="fi-FI" sz="5000" b="1" dirty="0">
                <a:solidFill>
                  <a:schemeClr val="accent1"/>
                </a:solidFill>
              </a:rPr>
              <a:t>Lapsikohtaiset tukitoimet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9E376614-D1B3-1F1D-576B-CCF99A35D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052613"/>
              </p:ext>
            </p:extLst>
          </p:nvPr>
        </p:nvGraphicFramePr>
        <p:xfrm>
          <a:off x="838200" y="2004446"/>
          <a:ext cx="10515600" cy="4176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210510F5-FB7E-45B1-9C08-9D0FA9B6D97E}"/>
              </a:ext>
            </a:extLst>
          </p:cNvPr>
          <p:cNvSpPr txBox="1"/>
          <p:nvPr/>
        </p:nvSpPr>
        <p:spPr>
          <a:xfrm>
            <a:off x="838200" y="6195387"/>
            <a:ext cx="61808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8"/>
              </a:rPr>
              <a:t>Esi- ja perusopetuksen opetussuunnitelman päivitetyt perusteet -webinaaritallenteet</a:t>
            </a:r>
            <a:endParaRPr lang="fi-FI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B93E655B-A16F-C6F2-2C20-759B9CD8B7B4}"/>
              </a:ext>
            </a:extLst>
          </p:cNvPr>
          <p:cNvSpPr txBox="1"/>
          <p:nvPr/>
        </p:nvSpPr>
        <p:spPr>
          <a:xfrm>
            <a:off x="2501661" y="138499"/>
            <a:ext cx="6180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9"/>
              </a:rPr>
              <a:t>Oppimisen tuen uudistus esiopetuksessa | Opetushallitus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6216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852211C5-25CD-6BD7-369D-122839C81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766"/>
            <a:ext cx="12192000" cy="672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00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8D3990-2839-FF83-37B8-3055D3E45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0C4F21-2CDA-A36F-AF6C-F2B31A688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94BEB48-2A2D-2752-D75C-91EBC251E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442912"/>
            <a:ext cx="11049000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83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4FDB7A30-EFC6-0A0B-8713-D69B2F207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7" y="347662"/>
            <a:ext cx="10982325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00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1EC71BF4-9676-5A9D-65FE-F723A4327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" y="247650"/>
            <a:ext cx="11553825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07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EAB02B8-215C-35DF-A114-9CD24A2FB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300037"/>
            <a:ext cx="11239500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75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AB42F8-093B-483A-7EFE-53FCC2A09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Oppimisen tuen uudistus pähkinänkuoressa</a:t>
            </a: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73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289A728-1CBB-E767-9D88-C973C0056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Opetuksen järjestäjän vastuut  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624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4CB811E-E3FE-D805-E3B9-85EBC0D2A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100012"/>
            <a:ext cx="11925300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077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AF7634E9-3DC6-C9B4-660F-ABF270011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85737"/>
            <a:ext cx="11715750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359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0C45DFDE-3828-9CAD-646F-FF393EE7B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285750"/>
            <a:ext cx="11725275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166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998F7214-AAD4-8436-6BF6-6E032485D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228600"/>
            <a:ext cx="1174432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391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A69DC135-EEC7-80D8-3A2C-BEA733B1C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233362"/>
            <a:ext cx="117729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443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F661426D-9548-AD85-7C60-68A0424A6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185737"/>
            <a:ext cx="11753850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665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DE72233-5E37-C14F-C7BD-5C7D83D42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fi-FI" sz="5400" dirty="0"/>
              <a:t>Työskentelyohjeet</a:t>
            </a: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64AE6C-3E94-0937-6F64-93708F0B2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7982228" cy="4329484"/>
          </a:xfrm>
        </p:spPr>
        <p:txBody>
          <a:bodyPr anchor="t">
            <a:normAutofit/>
          </a:bodyPr>
          <a:lstStyle/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415828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9B5882-2FD2-57BB-1054-55445D515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Oppimisen tuen uudistus pähkinänkuoressa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0BAFA18-3269-4AA5-92F7-A16CC22F18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305C0A4-2E46-2C07-63A0-42C0066DC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" y="1588"/>
            <a:ext cx="12163424" cy="684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24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A3B1AAF1-A1E3-500D-7CB8-D89E82A83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230"/>
            <a:ext cx="12192000" cy="652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80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3C735AF1-44E9-583E-A602-663A55521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" y="114300"/>
            <a:ext cx="12068175" cy="663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65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FD198CC9-EB00-AFBC-8957-E2F72E68A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01" y="366171"/>
            <a:ext cx="12016399" cy="6396937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D8603E8A-66B8-4C09-D5D7-31F3A945A9E3}"/>
              </a:ext>
            </a:extLst>
          </p:cNvPr>
          <p:cNvSpPr txBox="1"/>
          <p:nvPr/>
        </p:nvSpPr>
        <p:spPr>
          <a:xfrm>
            <a:off x="718734" y="5694053"/>
            <a:ext cx="56510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3"/>
              </a:rPr>
              <a:t>Esi- ja perusopetuksen opetussuunnitelman päivitetyt perusteet -webinaaritallenteet</a:t>
            </a:r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E4F2C528-60E5-513E-1A9F-B288B3C50A0A}"/>
              </a:ext>
            </a:extLst>
          </p:cNvPr>
          <p:cNvSpPr txBox="1"/>
          <p:nvPr/>
        </p:nvSpPr>
        <p:spPr>
          <a:xfrm>
            <a:off x="2803256" y="94892"/>
            <a:ext cx="61334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4"/>
              </a:rPr>
              <a:t>Oppimisen tuen uudistus esiopetuksessa | Opetushallitus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9060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8C4E1A8-BA25-0944-7CEF-00473F4AF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7" y="240030"/>
            <a:ext cx="1075372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30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6AE183B8-C3F7-93DD-4B6E-243FB099E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0" y="0"/>
            <a:ext cx="121229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4690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Ioni (johtoryhmä)">
  <a:themeElements>
    <a:clrScheme name="Ioni (johtoryhmä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i (johtoryhmä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i (johtoryhmä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10466</TotalTime>
  <Words>555</Words>
  <Application>Microsoft Office PowerPoint</Application>
  <PresentationFormat>Laajakuva</PresentationFormat>
  <Paragraphs>96</Paragraphs>
  <Slides>37</Slides>
  <Notes>2</Notes>
  <HiddenSlides>1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37</vt:i4>
      </vt:variant>
    </vt:vector>
  </HeadingPairs>
  <TitlesOfParts>
    <vt:vector size="47" baseType="lpstr">
      <vt:lpstr>Aptos</vt:lpstr>
      <vt:lpstr>Aptos Display</vt:lpstr>
      <vt:lpstr>Arial</vt:lpstr>
      <vt:lpstr>Calibri</vt:lpstr>
      <vt:lpstr>Century Gothic</vt:lpstr>
      <vt:lpstr>IBM Plex Sans</vt:lpstr>
      <vt:lpstr>Open Sans</vt:lpstr>
      <vt:lpstr>Wingdings 3</vt:lpstr>
      <vt:lpstr>Office-teema</vt:lpstr>
      <vt:lpstr>Ioni (johtoryhmä)</vt:lpstr>
      <vt:lpstr>15.9.2025 ESIOPETUS VAKA</vt:lpstr>
      <vt:lpstr>AIHEET</vt:lpstr>
      <vt:lpstr>Oppimisen tuen uudistus pähkinänkuoressa</vt:lpstr>
      <vt:lpstr>Oppimisen tuen uudistus pähkinänkuoressa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Oppimisen tuen uudistuksen prosessin johtaminen</vt:lpstr>
      <vt:lpstr>Miten käsittelemme uudistuksen työyhteisössä? </vt:lpstr>
      <vt:lpstr>Toimintakulttuurin kehittäminen</vt:lpstr>
      <vt:lpstr>Valmistautuminen omassa esiopetuksen yksikössä tai  toimipaikassa</vt:lpstr>
      <vt:lpstr>Jatkokysymyksiä</vt:lpstr>
      <vt:lpstr>Oppimisen edellytyksiä tukevat opetusjärjestelyt ja ryhmäkohtaiset tukimuodot</vt:lpstr>
      <vt:lpstr>PowerPoint-esitys</vt:lpstr>
      <vt:lpstr>PowerPoint-esitys</vt:lpstr>
      <vt:lpstr>PowerPoint-esitys</vt:lpstr>
      <vt:lpstr>PowerPoint-esitys</vt:lpstr>
      <vt:lpstr>PowerPoint-esitys</vt:lpstr>
      <vt:lpstr>Lapsikohtaiset tukitoimet</vt:lpstr>
      <vt:lpstr>PowerPoint-esitys</vt:lpstr>
      <vt:lpstr>PowerPoint-esitys</vt:lpstr>
      <vt:lpstr>PowerPoint-esitys</vt:lpstr>
      <vt:lpstr>PowerPoint-esitys</vt:lpstr>
      <vt:lpstr>PowerPoint-esitys</vt:lpstr>
      <vt:lpstr>Opetuksen järjestäjän vastuut 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Työskentelyohjeet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Turtiainen Anu-helena</dc:creator>
  <cp:lastModifiedBy>Turtiainen Anu-Helena</cp:lastModifiedBy>
  <cp:revision>5</cp:revision>
  <dcterms:created xsi:type="dcterms:W3CDTF">2025-03-19T08:13:00Z</dcterms:created>
  <dcterms:modified xsi:type="dcterms:W3CDTF">2025-09-15T06:48:49Z</dcterms:modified>
</cp:coreProperties>
</file>