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72" r:id="rId6"/>
    <p:sldId id="257" r:id="rId7"/>
    <p:sldId id="261" r:id="rId8"/>
    <p:sldId id="259" r:id="rId9"/>
    <p:sldId id="271" r:id="rId10"/>
    <p:sldId id="269" r:id="rId11"/>
    <p:sldId id="265" r:id="rId12"/>
    <p:sldId id="262" r:id="rId13"/>
    <p:sldId id="273" r:id="rId14"/>
    <p:sldId id="2510" r:id="rId15"/>
    <p:sldId id="2511" r:id="rId16"/>
    <p:sldId id="2512" r:id="rId17"/>
    <p:sldId id="2513" r:id="rId18"/>
    <p:sldId id="2514" r:id="rId19"/>
    <p:sldId id="2515" r:id="rId20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D7D4A-EDA9-41AE-B11A-1B582D736644}" v="60" dt="2023-06-20T10:22:30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8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tiainen Anu-Helena" userId="600b10e9-7315-472e-bbf0-4abf1c498161" providerId="ADAL" clId="{C66D7D4A-EDA9-41AE-B11A-1B582D736644}"/>
    <pc:docChg chg="custSel addSld delSld modSld">
      <pc:chgData name="Turtiainen Anu-Helena" userId="600b10e9-7315-472e-bbf0-4abf1c498161" providerId="ADAL" clId="{C66D7D4A-EDA9-41AE-B11A-1B582D736644}" dt="2023-06-20T10:30:36.372" v="142" actId="20577"/>
      <pc:docMkLst>
        <pc:docMk/>
      </pc:docMkLst>
      <pc:sldChg chg="modSp mod">
        <pc:chgData name="Turtiainen Anu-Helena" userId="600b10e9-7315-472e-bbf0-4abf1c498161" providerId="ADAL" clId="{C66D7D4A-EDA9-41AE-B11A-1B582D736644}" dt="2023-06-20T10:29:17.411" v="118" actId="20577"/>
        <pc:sldMkLst>
          <pc:docMk/>
          <pc:sldMk cId="2768111516" sldId="257"/>
        </pc:sldMkLst>
        <pc:spChg chg="mod">
          <ac:chgData name="Turtiainen Anu-Helena" userId="600b10e9-7315-472e-bbf0-4abf1c498161" providerId="ADAL" clId="{C66D7D4A-EDA9-41AE-B11A-1B582D736644}" dt="2023-06-20T10:29:17.411" v="118" actId="20577"/>
          <ac:spMkLst>
            <pc:docMk/>
            <pc:sldMk cId="2768111516" sldId="257"/>
            <ac:spMk id="2" creationId="{2CEEEFEC-2035-4A89-971F-75AC61ED5446}"/>
          </ac:spMkLst>
        </pc:spChg>
      </pc:sldChg>
      <pc:sldChg chg="modSp mod">
        <pc:chgData name="Turtiainen Anu-Helena" userId="600b10e9-7315-472e-bbf0-4abf1c498161" providerId="ADAL" clId="{C66D7D4A-EDA9-41AE-B11A-1B582D736644}" dt="2023-06-12T07:55:49.530" v="9"/>
        <pc:sldMkLst>
          <pc:docMk/>
          <pc:sldMk cId="1269253144" sldId="259"/>
        </pc:sldMkLst>
        <pc:graphicFrameChg chg="mod modGraphic">
          <ac:chgData name="Turtiainen Anu-Helena" userId="600b10e9-7315-472e-bbf0-4abf1c498161" providerId="ADAL" clId="{C66D7D4A-EDA9-41AE-B11A-1B582D736644}" dt="2023-06-12T07:55:49.530" v="9"/>
          <ac:graphicFrameMkLst>
            <pc:docMk/>
            <pc:sldMk cId="1269253144" sldId="259"/>
            <ac:graphicFrameMk id="50" creationId="{91497CBD-E56B-76B6-1675-122975A59145}"/>
          </ac:graphicFrameMkLst>
        </pc:graphicFrameChg>
      </pc:sldChg>
      <pc:sldChg chg="add">
        <pc:chgData name="Turtiainen Anu-Helena" userId="600b10e9-7315-472e-bbf0-4abf1c498161" providerId="ADAL" clId="{C66D7D4A-EDA9-41AE-B11A-1B582D736644}" dt="2023-06-14T08:56:27.026" v="31"/>
        <pc:sldMkLst>
          <pc:docMk/>
          <pc:sldMk cId="511237886" sldId="262"/>
        </pc:sldMkLst>
      </pc:sldChg>
      <pc:sldChg chg="addSp delSp modSp del mod setBg">
        <pc:chgData name="Turtiainen Anu-Helena" userId="600b10e9-7315-472e-bbf0-4abf1c498161" providerId="ADAL" clId="{C66D7D4A-EDA9-41AE-B11A-1B582D736644}" dt="2023-06-15T10:48:18.690" v="32" actId="47"/>
        <pc:sldMkLst>
          <pc:docMk/>
          <pc:sldMk cId="1699278291" sldId="270"/>
        </pc:sldMkLst>
        <pc:spChg chg="add del mod">
          <ac:chgData name="Turtiainen Anu-Helena" userId="600b10e9-7315-472e-bbf0-4abf1c498161" providerId="ADAL" clId="{C66D7D4A-EDA9-41AE-B11A-1B582D736644}" dt="2023-06-14T08:54:20.317" v="17" actId="478"/>
          <ac:spMkLst>
            <pc:docMk/>
            <pc:sldMk cId="1699278291" sldId="270"/>
            <ac:spMk id="3" creationId="{EDE5F8CB-3922-6A85-C46E-42CBA9A4EF04}"/>
          </ac:spMkLst>
        </pc:spChg>
        <pc:spChg chg="add">
          <ac:chgData name="Turtiainen Anu-Helena" userId="600b10e9-7315-472e-bbf0-4abf1c498161" providerId="ADAL" clId="{C66D7D4A-EDA9-41AE-B11A-1B582D736644}" dt="2023-06-14T08:54:49.367" v="22" actId="26606"/>
          <ac:spMkLst>
            <pc:docMk/>
            <pc:sldMk cId="1699278291" sldId="270"/>
            <ac:spMk id="9" creationId="{2D2B266D-3625-4584-A5C3-7D3F672CFF30}"/>
          </ac:spMkLst>
        </pc:spChg>
        <pc:spChg chg="add">
          <ac:chgData name="Turtiainen Anu-Helena" userId="600b10e9-7315-472e-bbf0-4abf1c498161" providerId="ADAL" clId="{C66D7D4A-EDA9-41AE-B11A-1B582D736644}" dt="2023-06-14T08:54:49.367" v="22" actId="26606"/>
          <ac:spMkLst>
            <pc:docMk/>
            <pc:sldMk cId="1699278291" sldId="270"/>
            <ac:spMk id="11" creationId="{C463B99A-73EE-4FBB-B7C4-F9F9BCC25C65}"/>
          </ac:spMkLst>
        </pc:spChg>
        <pc:spChg chg="add">
          <ac:chgData name="Turtiainen Anu-Helena" userId="600b10e9-7315-472e-bbf0-4abf1c498161" providerId="ADAL" clId="{C66D7D4A-EDA9-41AE-B11A-1B582D736644}" dt="2023-06-14T08:54:49.367" v="22" actId="26606"/>
          <ac:spMkLst>
            <pc:docMk/>
            <pc:sldMk cId="1699278291" sldId="270"/>
            <ac:spMk id="13" creationId="{A5D2A5D1-BA0D-47D3-B051-DA7743C46E28}"/>
          </ac:spMkLst>
        </pc:spChg>
        <pc:picChg chg="add del mod">
          <ac:chgData name="Turtiainen Anu-Helena" userId="600b10e9-7315-472e-bbf0-4abf1c498161" providerId="ADAL" clId="{C66D7D4A-EDA9-41AE-B11A-1B582D736644}" dt="2023-06-14T08:56:23.282" v="30" actId="478"/>
          <ac:picMkLst>
            <pc:docMk/>
            <pc:sldMk cId="1699278291" sldId="270"/>
            <ac:picMk id="4" creationId="{BBCCA818-99E4-FC7E-C2C5-B37313E41022}"/>
          </ac:picMkLst>
        </pc:picChg>
        <pc:picChg chg="del mod">
          <ac:chgData name="Turtiainen Anu-Helena" userId="600b10e9-7315-472e-bbf0-4abf1c498161" providerId="ADAL" clId="{C66D7D4A-EDA9-41AE-B11A-1B582D736644}" dt="2023-06-14T08:54:17.264" v="16" actId="478"/>
          <ac:picMkLst>
            <pc:docMk/>
            <pc:sldMk cId="1699278291" sldId="270"/>
            <ac:picMk id="5" creationId="{9D3FC717-04BD-F5F6-15B4-04A0E87B8AAC}"/>
          </ac:picMkLst>
        </pc:picChg>
      </pc:sldChg>
      <pc:sldChg chg="modSp mod">
        <pc:chgData name="Turtiainen Anu-Helena" userId="600b10e9-7315-472e-bbf0-4abf1c498161" providerId="ADAL" clId="{C66D7D4A-EDA9-41AE-B11A-1B582D736644}" dt="2023-06-20T10:29:22.665" v="121" actId="20577"/>
        <pc:sldMkLst>
          <pc:docMk/>
          <pc:sldMk cId="2182159924" sldId="271"/>
        </pc:sldMkLst>
        <pc:spChg chg="mod">
          <ac:chgData name="Turtiainen Anu-Helena" userId="600b10e9-7315-472e-bbf0-4abf1c498161" providerId="ADAL" clId="{C66D7D4A-EDA9-41AE-B11A-1B582D736644}" dt="2023-06-20T10:29:22.665" v="121" actId="20577"/>
          <ac:spMkLst>
            <pc:docMk/>
            <pc:sldMk cId="2182159924" sldId="271"/>
            <ac:spMk id="2" creationId="{2CEEEFEC-2035-4A89-971F-75AC61ED5446}"/>
          </ac:spMkLst>
        </pc:spChg>
      </pc:sldChg>
      <pc:sldChg chg="modSp mod">
        <pc:chgData name="Turtiainen Anu-Helena" userId="600b10e9-7315-472e-bbf0-4abf1c498161" providerId="ADAL" clId="{C66D7D4A-EDA9-41AE-B11A-1B582D736644}" dt="2023-06-20T10:28:50.438" v="115" actId="20577"/>
        <pc:sldMkLst>
          <pc:docMk/>
          <pc:sldMk cId="559671854" sldId="272"/>
        </pc:sldMkLst>
        <pc:spChg chg="mod">
          <ac:chgData name="Turtiainen Anu-Helena" userId="600b10e9-7315-472e-bbf0-4abf1c498161" providerId="ADAL" clId="{C66D7D4A-EDA9-41AE-B11A-1B582D736644}" dt="2023-06-20T10:28:50.438" v="115" actId="20577"/>
          <ac:spMkLst>
            <pc:docMk/>
            <pc:sldMk cId="559671854" sldId="272"/>
            <ac:spMk id="3" creationId="{3DE846BB-117E-3073-1A45-72C163E9F4D4}"/>
          </ac:spMkLst>
        </pc:spChg>
      </pc:sldChg>
      <pc:sldChg chg="modSp mod">
        <pc:chgData name="Turtiainen Anu-Helena" userId="600b10e9-7315-472e-bbf0-4abf1c498161" providerId="ADAL" clId="{C66D7D4A-EDA9-41AE-B11A-1B582D736644}" dt="2023-06-20T10:29:45.236" v="124" actId="20577"/>
        <pc:sldMkLst>
          <pc:docMk/>
          <pc:sldMk cId="1409492757" sldId="273"/>
        </pc:sldMkLst>
        <pc:spChg chg="mod">
          <ac:chgData name="Turtiainen Anu-Helena" userId="600b10e9-7315-472e-bbf0-4abf1c498161" providerId="ADAL" clId="{C66D7D4A-EDA9-41AE-B11A-1B582D736644}" dt="2023-06-20T10:29:45.236" v="124" actId="20577"/>
          <ac:spMkLst>
            <pc:docMk/>
            <pc:sldMk cId="1409492757" sldId="273"/>
            <ac:spMk id="2" creationId="{2CEEEFEC-2035-4A89-971F-75AC61ED5446}"/>
          </ac:spMkLst>
        </pc:spChg>
      </pc:sldChg>
      <pc:sldChg chg="modSp mod">
        <pc:chgData name="Turtiainen Anu-Helena" userId="600b10e9-7315-472e-bbf0-4abf1c498161" providerId="ADAL" clId="{C66D7D4A-EDA9-41AE-B11A-1B582D736644}" dt="2023-06-20T10:29:53.989" v="127" actId="20577"/>
        <pc:sldMkLst>
          <pc:docMk/>
          <pc:sldMk cId="72882407" sldId="2512"/>
        </pc:sldMkLst>
        <pc:spChg chg="mod">
          <ac:chgData name="Turtiainen Anu-Helena" userId="600b10e9-7315-472e-bbf0-4abf1c498161" providerId="ADAL" clId="{C66D7D4A-EDA9-41AE-B11A-1B582D736644}" dt="2023-06-20T10:29:53.989" v="127" actId="20577"/>
          <ac:spMkLst>
            <pc:docMk/>
            <pc:sldMk cId="72882407" sldId="2512"/>
            <ac:spMk id="2" creationId="{2CEEEFEC-2035-4A89-971F-75AC61ED5446}"/>
          </ac:spMkLst>
        </pc:spChg>
        <pc:spChg chg="mod">
          <ac:chgData name="Turtiainen Anu-Helena" userId="600b10e9-7315-472e-bbf0-4abf1c498161" providerId="ADAL" clId="{C66D7D4A-EDA9-41AE-B11A-1B582D736644}" dt="2023-06-20T10:21:21.425" v="84" actId="114"/>
          <ac:spMkLst>
            <pc:docMk/>
            <pc:sldMk cId="72882407" sldId="2512"/>
            <ac:spMk id="9" creationId="{398E0CB9-C7F8-4411-B281-7AF29E46F2B7}"/>
          </ac:spMkLst>
        </pc:spChg>
      </pc:sldChg>
      <pc:sldChg chg="modSp mod">
        <pc:chgData name="Turtiainen Anu-Helena" userId="600b10e9-7315-472e-bbf0-4abf1c498161" providerId="ADAL" clId="{C66D7D4A-EDA9-41AE-B11A-1B582D736644}" dt="2023-06-20T10:29:58.027" v="129" actId="20577"/>
        <pc:sldMkLst>
          <pc:docMk/>
          <pc:sldMk cId="3872836232" sldId="2513"/>
        </pc:sldMkLst>
        <pc:spChg chg="mod">
          <ac:chgData name="Turtiainen Anu-Helena" userId="600b10e9-7315-472e-bbf0-4abf1c498161" providerId="ADAL" clId="{C66D7D4A-EDA9-41AE-B11A-1B582D736644}" dt="2023-06-20T10:29:58.027" v="129" actId="20577"/>
          <ac:spMkLst>
            <pc:docMk/>
            <pc:sldMk cId="3872836232" sldId="2513"/>
            <ac:spMk id="2" creationId="{2CEEEFEC-2035-4A89-971F-75AC61ED5446}"/>
          </ac:spMkLst>
        </pc:spChg>
      </pc:sldChg>
      <pc:sldChg chg="modSp mod">
        <pc:chgData name="Turtiainen Anu-Helena" userId="600b10e9-7315-472e-bbf0-4abf1c498161" providerId="ADAL" clId="{C66D7D4A-EDA9-41AE-B11A-1B582D736644}" dt="2023-06-20T10:30:04.834" v="132" actId="20577"/>
        <pc:sldMkLst>
          <pc:docMk/>
          <pc:sldMk cId="2934258399" sldId="2514"/>
        </pc:sldMkLst>
        <pc:spChg chg="mod">
          <ac:chgData name="Turtiainen Anu-Helena" userId="600b10e9-7315-472e-bbf0-4abf1c498161" providerId="ADAL" clId="{C66D7D4A-EDA9-41AE-B11A-1B582D736644}" dt="2023-06-20T10:30:04.834" v="132" actId="20577"/>
          <ac:spMkLst>
            <pc:docMk/>
            <pc:sldMk cId="2934258399" sldId="2514"/>
            <ac:spMk id="2" creationId="{2CEEEFEC-2035-4A89-971F-75AC61ED5446}"/>
          </ac:spMkLst>
        </pc:spChg>
      </pc:sldChg>
      <pc:sldChg chg="modSp mod">
        <pc:chgData name="Turtiainen Anu-Helena" userId="600b10e9-7315-472e-bbf0-4abf1c498161" providerId="ADAL" clId="{C66D7D4A-EDA9-41AE-B11A-1B582D736644}" dt="2023-06-20T10:30:36.372" v="142" actId="20577"/>
        <pc:sldMkLst>
          <pc:docMk/>
          <pc:sldMk cId="3591289671" sldId="2515"/>
        </pc:sldMkLst>
        <pc:spChg chg="mod">
          <ac:chgData name="Turtiainen Anu-Helena" userId="600b10e9-7315-472e-bbf0-4abf1c498161" providerId="ADAL" clId="{C66D7D4A-EDA9-41AE-B11A-1B582D736644}" dt="2023-06-20T10:30:11.243" v="135" actId="20577"/>
          <ac:spMkLst>
            <pc:docMk/>
            <pc:sldMk cId="3591289671" sldId="2515"/>
            <ac:spMk id="2" creationId="{2CEEEFEC-2035-4A89-971F-75AC61ED5446}"/>
          </ac:spMkLst>
        </pc:spChg>
        <pc:spChg chg="mod">
          <ac:chgData name="Turtiainen Anu-Helena" userId="600b10e9-7315-472e-bbf0-4abf1c498161" providerId="ADAL" clId="{C66D7D4A-EDA9-41AE-B11A-1B582D736644}" dt="2023-06-20T10:30:36.372" v="142" actId="20577"/>
          <ac:spMkLst>
            <pc:docMk/>
            <pc:sldMk cId="3591289671" sldId="2515"/>
            <ac:spMk id="9" creationId="{398E0CB9-C7F8-4411-B281-7AF29E46F2B7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hyperlink" Target="https://peda.net/id/e82acb72ec7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https://peda.net/id/e82acb72ec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84B50-304F-4789-8F16-88B47B9CD8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C5AD073-6C63-4271-AD72-57A1D5A35077}">
      <dgm:prSet/>
      <dgm:spPr/>
      <dgm:t>
        <a:bodyPr/>
        <a:lstStyle/>
        <a:p>
          <a:r>
            <a:rPr lang="fi-FI"/>
            <a:t>Koulujen ja oppilaitosten tutut oppilas- ja opiskeluhuoltolain rakenteet pysyvät ennallaan</a:t>
          </a:r>
          <a:endParaRPr lang="en-US"/>
        </a:p>
      </dgm:t>
    </dgm:pt>
    <dgm:pt modelId="{8EFF58E3-2BE8-41A8-9283-FE9013F2E544}" type="parTrans" cxnId="{F81CD289-5293-4BE7-B9B8-07AD2116A33C}">
      <dgm:prSet/>
      <dgm:spPr/>
      <dgm:t>
        <a:bodyPr/>
        <a:lstStyle/>
        <a:p>
          <a:endParaRPr lang="en-US"/>
        </a:p>
      </dgm:t>
    </dgm:pt>
    <dgm:pt modelId="{E613AA6D-6986-4DB1-B792-58D369A034B1}" type="sibTrans" cxnId="{F81CD289-5293-4BE7-B9B8-07AD2116A33C}">
      <dgm:prSet/>
      <dgm:spPr/>
      <dgm:t>
        <a:bodyPr/>
        <a:lstStyle/>
        <a:p>
          <a:endParaRPr lang="en-US"/>
        </a:p>
      </dgm:t>
    </dgm:pt>
    <dgm:pt modelId="{36D9BEB3-F580-437D-999B-903190CB43B1}">
      <dgm:prSet/>
      <dgm:spPr/>
      <dgm:t>
        <a:bodyPr/>
        <a:lstStyle/>
        <a:p>
          <a:r>
            <a:rPr lang="fi-FI"/>
            <a:t>Käsitteiden yhtenäistäminen ja ajantasaisen lainsäädännön huomioiminen (opiskeluhuolto, hyvinvointialue)</a:t>
          </a:r>
          <a:endParaRPr lang="en-US"/>
        </a:p>
      </dgm:t>
    </dgm:pt>
    <dgm:pt modelId="{1F664CF0-4412-4061-BBA1-6E8D65BC0BEF}" type="parTrans" cxnId="{DB3898D8-0CF8-46FA-846F-F6C24156A309}">
      <dgm:prSet/>
      <dgm:spPr/>
      <dgm:t>
        <a:bodyPr/>
        <a:lstStyle/>
        <a:p>
          <a:endParaRPr lang="en-US"/>
        </a:p>
      </dgm:t>
    </dgm:pt>
    <dgm:pt modelId="{182D7520-2F10-4068-B848-2A7D57D2FF9B}" type="sibTrans" cxnId="{DB3898D8-0CF8-46FA-846F-F6C24156A309}">
      <dgm:prSet/>
      <dgm:spPr/>
      <dgm:t>
        <a:bodyPr/>
        <a:lstStyle/>
        <a:p>
          <a:endParaRPr lang="en-US"/>
        </a:p>
      </dgm:t>
    </dgm:pt>
    <dgm:pt modelId="{6767DEEC-576E-4A11-8499-51C509BC9115}">
      <dgm:prSet/>
      <dgm:spPr/>
      <dgm:t>
        <a:bodyPr/>
        <a:lstStyle/>
        <a:p>
          <a:r>
            <a:rPr lang="fi-FI" dirty="0"/>
            <a:t>Opetuksen järjestäjä laatii oman opiskeluhuoltosuunnitelman aiemman koulu- tai oppilaitoskohtaisen suunnitelman sijaan →</a:t>
          </a:r>
          <a:r>
            <a:rPr lang="fi-FI" b="0" i="0" dirty="0"/>
            <a:t> järjestäjät päättävät esimerkiksi se, miten opiskeluhuoltosuunnitelmassa tarvittavat tiedot kouluilta tai oppilaitoksilta jatkossa kootaan tai miten tätä työtä ohjataan,</a:t>
          </a:r>
          <a:endParaRPr lang="en-US" dirty="0"/>
        </a:p>
      </dgm:t>
    </dgm:pt>
    <dgm:pt modelId="{B552A5CC-5CD9-420D-AE19-9F91697E97E8}" type="parTrans" cxnId="{DE8F4771-5A3A-4A32-B476-50F0AF0CFF7D}">
      <dgm:prSet/>
      <dgm:spPr/>
      <dgm:t>
        <a:bodyPr/>
        <a:lstStyle/>
        <a:p>
          <a:endParaRPr lang="en-US"/>
        </a:p>
      </dgm:t>
    </dgm:pt>
    <dgm:pt modelId="{1655A025-0540-40FC-BA69-C50380551228}" type="sibTrans" cxnId="{DE8F4771-5A3A-4A32-B476-50F0AF0CFF7D}">
      <dgm:prSet/>
      <dgm:spPr/>
      <dgm:t>
        <a:bodyPr/>
        <a:lstStyle/>
        <a:p>
          <a:endParaRPr lang="en-US"/>
        </a:p>
      </dgm:t>
    </dgm:pt>
    <dgm:pt modelId="{7685CD3D-B802-436B-891D-ABB1E879D454}">
      <dgm:prSet/>
      <dgm:spPr/>
      <dgm:t>
        <a:bodyPr/>
        <a:lstStyle/>
        <a:p>
          <a:r>
            <a:rPr lang="fi-FI"/>
            <a:t>Muutokset huomioitu paikallisissa opetussuunnitelmissa 1.8.2023 mennessä</a:t>
          </a:r>
          <a:endParaRPr lang="en-US"/>
        </a:p>
      </dgm:t>
    </dgm:pt>
    <dgm:pt modelId="{1064B1D7-7A00-4A4C-A781-7D13F084AE7C}" type="parTrans" cxnId="{96B6773B-15CB-491C-89D5-01520C431D24}">
      <dgm:prSet/>
      <dgm:spPr/>
      <dgm:t>
        <a:bodyPr/>
        <a:lstStyle/>
        <a:p>
          <a:endParaRPr lang="en-US"/>
        </a:p>
      </dgm:t>
    </dgm:pt>
    <dgm:pt modelId="{0065F4CE-FBFF-4E05-9952-B545236A1D7E}" type="sibTrans" cxnId="{96B6773B-15CB-491C-89D5-01520C431D24}">
      <dgm:prSet/>
      <dgm:spPr/>
      <dgm:t>
        <a:bodyPr/>
        <a:lstStyle/>
        <a:p>
          <a:endParaRPr lang="en-US"/>
        </a:p>
      </dgm:t>
    </dgm:pt>
    <dgm:pt modelId="{33602A01-3536-4986-9F9C-F258D3B201F5}">
      <dgm:prSet custT="1"/>
      <dgm:spPr/>
      <dgm:t>
        <a:bodyPr/>
        <a:lstStyle/>
        <a:p>
          <a:r>
            <a:rPr lang="fi-FI" sz="1600" b="1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SEUDUN OPS LUKU 8</a:t>
          </a:r>
          <a:endParaRPr lang="en-US" sz="1600" b="1" dirty="0">
            <a:solidFill>
              <a:schemeClr val="bg1"/>
            </a:solidFill>
          </a:endParaRPr>
        </a:p>
      </dgm:t>
    </dgm:pt>
    <dgm:pt modelId="{25F09209-54AF-4B72-AD2B-4183BFCFBC11}" type="parTrans" cxnId="{E0EFA88A-2400-43E7-AF2F-A5CB032215F6}">
      <dgm:prSet/>
      <dgm:spPr/>
      <dgm:t>
        <a:bodyPr/>
        <a:lstStyle/>
        <a:p>
          <a:endParaRPr lang="en-US"/>
        </a:p>
      </dgm:t>
    </dgm:pt>
    <dgm:pt modelId="{0388542C-0726-4D01-A565-21C36D6A77C4}" type="sibTrans" cxnId="{E0EFA88A-2400-43E7-AF2F-A5CB032215F6}">
      <dgm:prSet/>
      <dgm:spPr/>
      <dgm:t>
        <a:bodyPr/>
        <a:lstStyle/>
        <a:p>
          <a:endParaRPr lang="en-US"/>
        </a:p>
      </dgm:t>
    </dgm:pt>
    <dgm:pt modelId="{2BBD17E5-2223-40C5-A809-6FEC86F38343}" type="pres">
      <dgm:prSet presAssocID="{6C584B50-304F-4789-8F16-88B47B9CD8BD}" presName="root" presStyleCnt="0">
        <dgm:presLayoutVars>
          <dgm:dir/>
          <dgm:resizeHandles val="exact"/>
        </dgm:presLayoutVars>
      </dgm:prSet>
      <dgm:spPr/>
    </dgm:pt>
    <dgm:pt modelId="{DF66A46E-210C-4E45-9297-BE506EFF07C9}" type="pres">
      <dgm:prSet presAssocID="{CC5AD073-6C63-4271-AD72-57A1D5A35077}" presName="compNode" presStyleCnt="0"/>
      <dgm:spPr/>
    </dgm:pt>
    <dgm:pt modelId="{F40CE9BD-7BA0-4FA2-B210-2A1B7B1687B7}" type="pres">
      <dgm:prSet presAssocID="{CC5AD073-6C63-4271-AD72-57A1D5A35077}" presName="bgRect" presStyleLbl="bgShp" presStyleIdx="0" presStyleCnt="4" custLinFactNeighborX="-2107" custLinFactNeighborY="4406"/>
      <dgm:spPr/>
    </dgm:pt>
    <dgm:pt modelId="{D3E8B96E-8667-4A0B-8ED9-AF6F1A1E1F07}" type="pres">
      <dgm:prSet presAssocID="{CC5AD073-6C63-4271-AD72-57A1D5A35077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rjat"/>
        </a:ext>
      </dgm:extLst>
    </dgm:pt>
    <dgm:pt modelId="{6CF21BAE-A494-4992-B9B5-B09017A2AFD5}" type="pres">
      <dgm:prSet presAssocID="{CC5AD073-6C63-4271-AD72-57A1D5A35077}" presName="spaceRect" presStyleCnt="0"/>
      <dgm:spPr/>
    </dgm:pt>
    <dgm:pt modelId="{F91BB40D-9AB9-4647-B56C-A64D94816EE7}" type="pres">
      <dgm:prSet presAssocID="{CC5AD073-6C63-4271-AD72-57A1D5A35077}" presName="parTx" presStyleLbl="revTx" presStyleIdx="0" presStyleCnt="5">
        <dgm:presLayoutVars>
          <dgm:chMax val="0"/>
          <dgm:chPref val="0"/>
        </dgm:presLayoutVars>
      </dgm:prSet>
      <dgm:spPr/>
    </dgm:pt>
    <dgm:pt modelId="{9D9E5A37-3B11-4C42-B23B-A0C8F2BB1174}" type="pres">
      <dgm:prSet presAssocID="{E613AA6D-6986-4DB1-B792-58D369A034B1}" presName="sibTrans" presStyleCnt="0"/>
      <dgm:spPr/>
    </dgm:pt>
    <dgm:pt modelId="{A230A081-F63C-4FFD-A5FD-75DC0CDD7BB1}" type="pres">
      <dgm:prSet presAssocID="{36D9BEB3-F580-437D-999B-903190CB43B1}" presName="compNode" presStyleCnt="0"/>
      <dgm:spPr/>
    </dgm:pt>
    <dgm:pt modelId="{6FACD141-D454-4ABB-A1D6-45A92EADB79D}" type="pres">
      <dgm:prSet presAssocID="{36D9BEB3-F580-437D-999B-903190CB43B1}" presName="bgRect" presStyleLbl="bgShp" presStyleIdx="1" presStyleCnt="4"/>
      <dgm:spPr/>
    </dgm:pt>
    <dgm:pt modelId="{2935A6AE-6A12-4E61-8E1E-66BFDB1E30F0}" type="pres">
      <dgm:prSet presAssocID="{36D9BEB3-F580-437D-999B-903190CB43B1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omari"/>
        </a:ext>
      </dgm:extLst>
    </dgm:pt>
    <dgm:pt modelId="{EBA62B2D-B348-4970-9217-266AA73DBE25}" type="pres">
      <dgm:prSet presAssocID="{36D9BEB3-F580-437D-999B-903190CB43B1}" presName="spaceRect" presStyleCnt="0"/>
      <dgm:spPr/>
    </dgm:pt>
    <dgm:pt modelId="{B3A82449-FF1A-4A86-AFE5-C59EBDFCB6E9}" type="pres">
      <dgm:prSet presAssocID="{36D9BEB3-F580-437D-999B-903190CB43B1}" presName="parTx" presStyleLbl="revTx" presStyleIdx="1" presStyleCnt="5">
        <dgm:presLayoutVars>
          <dgm:chMax val="0"/>
          <dgm:chPref val="0"/>
        </dgm:presLayoutVars>
      </dgm:prSet>
      <dgm:spPr/>
    </dgm:pt>
    <dgm:pt modelId="{32308F6F-0525-4DDE-98C9-70E8455665B2}" type="pres">
      <dgm:prSet presAssocID="{182D7520-2F10-4068-B848-2A7D57D2FF9B}" presName="sibTrans" presStyleCnt="0"/>
      <dgm:spPr/>
    </dgm:pt>
    <dgm:pt modelId="{F3ECB12C-98FB-4EC1-9308-75212395BF43}" type="pres">
      <dgm:prSet presAssocID="{6767DEEC-576E-4A11-8499-51C509BC9115}" presName="compNode" presStyleCnt="0"/>
      <dgm:spPr/>
    </dgm:pt>
    <dgm:pt modelId="{6EABD9EE-FF75-49F0-8851-C0338C41BAE0}" type="pres">
      <dgm:prSet presAssocID="{6767DEEC-576E-4A11-8499-51C509BC9115}" presName="bgRect" presStyleLbl="bgShp" presStyleIdx="2" presStyleCnt="4"/>
      <dgm:spPr/>
    </dgm:pt>
    <dgm:pt modelId="{C97A839C-34E8-48EE-AE67-AD2009682BB6}" type="pres">
      <dgm:prSet presAssocID="{6767DEEC-576E-4A11-8499-51C509BC9115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uokaavio"/>
        </a:ext>
      </dgm:extLst>
    </dgm:pt>
    <dgm:pt modelId="{2F895829-A3F0-4586-840F-A5BAA432F4A0}" type="pres">
      <dgm:prSet presAssocID="{6767DEEC-576E-4A11-8499-51C509BC9115}" presName="spaceRect" presStyleCnt="0"/>
      <dgm:spPr/>
    </dgm:pt>
    <dgm:pt modelId="{8177C959-E0E4-42D3-BBC0-4B47F489E7A7}" type="pres">
      <dgm:prSet presAssocID="{6767DEEC-576E-4A11-8499-51C509BC9115}" presName="parTx" presStyleLbl="revTx" presStyleIdx="2" presStyleCnt="5">
        <dgm:presLayoutVars>
          <dgm:chMax val="0"/>
          <dgm:chPref val="0"/>
        </dgm:presLayoutVars>
      </dgm:prSet>
      <dgm:spPr/>
    </dgm:pt>
    <dgm:pt modelId="{DCACCF78-5E59-4B20-A862-0202BFE04970}" type="pres">
      <dgm:prSet presAssocID="{1655A025-0540-40FC-BA69-C50380551228}" presName="sibTrans" presStyleCnt="0"/>
      <dgm:spPr/>
    </dgm:pt>
    <dgm:pt modelId="{FDA1FA60-291D-482A-BE88-3DD320B5F79A}" type="pres">
      <dgm:prSet presAssocID="{7685CD3D-B802-436B-891D-ABB1E879D454}" presName="compNode" presStyleCnt="0"/>
      <dgm:spPr/>
    </dgm:pt>
    <dgm:pt modelId="{685458AA-511F-48D2-82F1-5BFED0656613}" type="pres">
      <dgm:prSet presAssocID="{7685CD3D-B802-436B-891D-ABB1E879D454}" presName="bgRect" presStyleLbl="bgShp" presStyleIdx="3" presStyleCnt="4"/>
      <dgm:spPr/>
    </dgm:pt>
    <dgm:pt modelId="{1078ECF5-3B95-4CBD-A212-96F46061E900}" type="pres">
      <dgm:prSet presAssocID="{7685CD3D-B802-436B-891D-ABB1E879D454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91E4F132-089D-4F7D-A8DA-3772EC4502D1}" type="pres">
      <dgm:prSet presAssocID="{7685CD3D-B802-436B-891D-ABB1E879D454}" presName="spaceRect" presStyleCnt="0"/>
      <dgm:spPr/>
    </dgm:pt>
    <dgm:pt modelId="{CFE1D095-EFD2-41F0-97EA-DDEAD93088FE}" type="pres">
      <dgm:prSet presAssocID="{7685CD3D-B802-436B-891D-ABB1E879D454}" presName="parTx" presStyleLbl="revTx" presStyleIdx="3" presStyleCnt="5">
        <dgm:presLayoutVars>
          <dgm:chMax val="0"/>
          <dgm:chPref val="0"/>
        </dgm:presLayoutVars>
      </dgm:prSet>
      <dgm:spPr/>
    </dgm:pt>
    <dgm:pt modelId="{8B4FAAEB-9DC5-40EF-A32D-90DA535D5EAC}" type="pres">
      <dgm:prSet presAssocID="{7685CD3D-B802-436B-891D-ABB1E879D454}" presName="desTx" presStyleLbl="revTx" presStyleIdx="4" presStyleCnt="5" custScaleX="94702">
        <dgm:presLayoutVars/>
      </dgm:prSet>
      <dgm:spPr/>
    </dgm:pt>
  </dgm:ptLst>
  <dgm:cxnLst>
    <dgm:cxn modelId="{695B4E3A-5E98-4CB9-839A-0C8EB1EDFCAF}" type="presOf" srcId="{33602A01-3536-4986-9F9C-F258D3B201F5}" destId="{8B4FAAEB-9DC5-40EF-A32D-90DA535D5EAC}" srcOrd="0" destOrd="0" presId="urn:microsoft.com/office/officeart/2018/2/layout/IconVerticalSolidList"/>
    <dgm:cxn modelId="{96B6773B-15CB-491C-89D5-01520C431D24}" srcId="{6C584B50-304F-4789-8F16-88B47B9CD8BD}" destId="{7685CD3D-B802-436B-891D-ABB1E879D454}" srcOrd="3" destOrd="0" parTransId="{1064B1D7-7A00-4A4C-A781-7D13F084AE7C}" sibTransId="{0065F4CE-FBFF-4E05-9952-B545236A1D7E}"/>
    <dgm:cxn modelId="{2F16385F-38E2-4FE9-868A-CDC3FA58DB24}" type="presOf" srcId="{6C584B50-304F-4789-8F16-88B47B9CD8BD}" destId="{2BBD17E5-2223-40C5-A809-6FEC86F38343}" srcOrd="0" destOrd="0" presId="urn:microsoft.com/office/officeart/2018/2/layout/IconVerticalSolidList"/>
    <dgm:cxn modelId="{DE8F4771-5A3A-4A32-B476-50F0AF0CFF7D}" srcId="{6C584B50-304F-4789-8F16-88B47B9CD8BD}" destId="{6767DEEC-576E-4A11-8499-51C509BC9115}" srcOrd="2" destOrd="0" parTransId="{B552A5CC-5CD9-420D-AE19-9F91697E97E8}" sibTransId="{1655A025-0540-40FC-BA69-C50380551228}"/>
    <dgm:cxn modelId="{1E1E575A-9B8C-4618-AD47-E34051694F46}" type="presOf" srcId="{7685CD3D-B802-436B-891D-ABB1E879D454}" destId="{CFE1D095-EFD2-41F0-97EA-DDEAD93088FE}" srcOrd="0" destOrd="0" presId="urn:microsoft.com/office/officeart/2018/2/layout/IconVerticalSolidList"/>
    <dgm:cxn modelId="{F81CD289-5293-4BE7-B9B8-07AD2116A33C}" srcId="{6C584B50-304F-4789-8F16-88B47B9CD8BD}" destId="{CC5AD073-6C63-4271-AD72-57A1D5A35077}" srcOrd="0" destOrd="0" parTransId="{8EFF58E3-2BE8-41A8-9283-FE9013F2E544}" sibTransId="{E613AA6D-6986-4DB1-B792-58D369A034B1}"/>
    <dgm:cxn modelId="{E0EFA88A-2400-43E7-AF2F-A5CB032215F6}" srcId="{7685CD3D-B802-436B-891D-ABB1E879D454}" destId="{33602A01-3536-4986-9F9C-F258D3B201F5}" srcOrd="0" destOrd="0" parTransId="{25F09209-54AF-4B72-AD2B-4183BFCFBC11}" sibTransId="{0388542C-0726-4D01-A565-21C36D6A77C4}"/>
    <dgm:cxn modelId="{397AA0AA-D450-4FFF-AD8E-B8F5A36A742B}" type="presOf" srcId="{6767DEEC-576E-4A11-8499-51C509BC9115}" destId="{8177C959-E0E4-42D3-BBC0-4B47F489E7A7}" srcOrd="0" destOrd="0" presId="urn:microsoft.com/office/officeart/2018/2/layout/IconVerticalSolidList"/>
    <dgm:cxn modelId="{FE2CC0D3-35ED-4F8B-B4DE-57B7269D2F6B}" type="presOf" srcId="{CC5AD073-6C63-4271-AD72-57A1D5A35077}" destId="{F91BB40D-9AB9-4647-B56C-A64D94816EE7}" srcOrd="0" destOrd="0" presId="urn:microsoft.com/office/officeart/2018/2/layout/IconVerticalSolidList"/>
    <dgm:cxn modelId="{DB3898D8-0CF8-46FA-846F-F6C24156A309}" srcId="{6C584B50-304F-4789-8F16-88B47B9CD8BD}" destId="{36D9BEB3-F580-437D-999B-903190CB43B1}" srcOrd="1" destOrd="0" parTransId="{1F664CF0-4412-4061-BBA1-6E8D65BC0BEF}" sibTransId="{182D7520-2F10-4068-B848-2A7D57D2FF9B}"/>
    <dgm:cxn modelId="{836D54E6-1B9C-4BA5-889A-7C8AA2F1F567}" type="presOf" srcId="{36D9BEB3-F580-437D-999B-903190CB43B1}" destId="{B3A82449-FF1A-4A86-AFE5-C59EBDFCB6E9}" srcOrd="0" destOrd="0" presId="urn:microsoft.com/office/officeart/2018/2/layout/IconVerticalSolidList"/>
    <dgm:cxn modelId="{A48B3FC3-8BF8-4C38-BA8C-C712A15EE611}" type="presParOf" srcId="{2BBD17E5-2223-40C5-A809-6FEC86F38343}" destId="{DF66A46E-210C-4E45-9297-BE506EFF07C9}" srcOrd="0" destOrd="0" presId="urn:microsoft.com/office/officeart/2018/2/layout/IconVerticalSolidList"/>
    <dgm:cxn modelId="{D9DF7693-EF9D-4F99-BFBC-AF47E59C6433}" type="presParOf" srcId="{DF66A46E-210C-4E45-9297-BE506EFF07C9}" destId="{F40CE9BD-7BA0-4FA2-B210-2A1B7B1687B7}" srcOrd="0" destOrd="0" presId="urn:microsoft.com/office/officeart/2018/2/layout/IconVerticalSolidList"/>
    <dgm:cxn modelId="{FEC8CC78-E7AA-436C-9041-D21505C4FB9C}" type="presParOf" srcId="{DF66A46E-210C-4E45-9297-BE506EFF07C9}" destId="{D3E8B96E-8667-4A0B-8ED9-AF6F1A1E1F07}" srcOrd="1" destOrd="0" presId="urn:microsoft.com/office/officeart/2018/2/layout/IconVerticalSolidList"/>
    <dgm:cxn modelId="{0B194B2F-3229-4CD5-93A6-A27FDF57FC0F}" type="presParOf" srcId="{DF66A46E-210C-4E45-9297-BE506EFF07C9}" destId="{6CF21BAE-A494-4992-B9B5-B09017A2AFD5}" srcOrd="2" destOrd="0" presId="urn:microsoft.com/office/officeart/2018/2/layout/IconVerticalSolidList"/>
    <dgm:cxn modelId="{0E554DF4-6DA5-4B59-975F-5CFFAE78DC62}" type="presParOf" srcId="{DF66A46E-210C-4E45-9297-BE506EFF07C9}" destId="{F91BB40D-9AB9-4647-B56C-A64D94816EE7}" srcOrd="3" destOrd="0" presId="urn:microsoft.com/office/officeart/2018/2/layout/IconVerticalSolidList"/>
    <dgm:cxn modelId="{33B5D9CE-26B5-4BB3-8D1A-4E1A23B03269}" type="presParOf" srcId="{2BBD17E5-2223-40C5-A809-6FEC86F38343}" destId="{9D9E5A37-3B11-4C42-B23B-A0C8F2BB1174}" srcOrd="1" destOrd="0" presId="urn:microsoft.com/office/officeart/2018/2/layout/IconVerticalSolidList"/>
    <dgm:cxn modelId="{57A90DEE-62A7-488D-A37B-283744D0F66D}" type="presParOf" srcId="{2BBD17E5-2223-40C5-A809-6FEC86F38343}" destId="{A230A081-F63C-4FFD-A5FD-75DC0CDD7BB1}" srcOrd="2" destOrd="0" presId="urn:microsoft.com/office/officeart/2018/2/layout/IconVerticalSolidList"/>
    <dgm:cxn modelId="{EDD74370-2A4C-4304-8150-C838F03BA463}" type="presParOf" srcId="{A230A081-F63C-4FFD-A5FD-75DC0CDD7BB1}" destId="{6FACD141-D454-4ABB-A1D6-45A92EADB79D}" srcOrd="0" destOrd="0" presId="urn:microsoft.com/office/officeart/2018/2/layout/IconVerticalSolidList"/>
    <dgm:cxn modelId="{0B5DC188-CA30-485F-8612-F10A5AAA4114}" type="presParOf" srcId="{A230A081-F63C-4FFD-A5FD-75DC0CDD7BB1}" destId="{2935A6AE-6A12-4E61-8E1E-66BFDB1E30F0}" srcOrd="1" destOrd="0" presId="urn:microsoft.com/office/officeart/2018/2/layout/IconVerticalSolidList"/>
    <dgm:cxn modelId="{5ADFD70B-55B3-4CA0-BFF9-E4559A06CE90}" type="presParOf" srcId="{A230A081-F63C-4FFD-A5FD-75DC0CDD7BB1}" destId="{EBA62B2D-B348-4970-9217-266AA73DBE25}" srcOrd="2" destOrd="0" presId="urn:microsoft.com/office/officeart/2018/2/layout/IconVerticalSolidList"/>
    <dgm:cxn modelId="{B3FB70ED-925D-4236-BB5F-6EA1E5BBB790}" type="presParOf" srcId="{A230A081-F63C-4FFD-A5FD-75DC0CDD7BB1}" destId="{B3A82449-FF1A-4A86-AFE5-C59EBDFCB6E9}" srcOrd="3" destOrd="0" presId="urn:microsoft.com/office/officeart/2018/2/layout/IconVerticalSolidList"/>
    <dgm:cxn modelId="{A1557C42-B88E-4203-B01D-21B4A9E6264F}" type="presParOf" srcId="{2BBD17E5-2223-40C5-A809-6FEC86F38343}" destId="{32308F6F-0525-4DDE-98C9-70E8455665B2}" srcOrd="3" destOrd="0" presId="urn:microsoft.com/office/officeart/2018/2/layout/IconVerticalSolidList"/>
    <dgm:cxn modelId="{5E043F13-4878-4FF9-A281-D3753A656A4C}" type="presParOf" srcId="{2BBD17E5-2223-40C5-A809-6FEC86F38343}" destId="{F3ECB12C-98FB-4EC1-9308-75212395BF43}" srcOrd="4" destOrd="0" presId="urn:microsoft.com/office/officeart/2018/2/layout/IconVerticalSolidList"/>
    <dgm:cxn modelId="{7780826A-2DA0-4450-A572-50EB640600A8}" type="presParOf" srcId="{F3ECB12C-98FB-4EC1-9308-75212395BF43}" destId="{6EABD9EE-FF75-49F0-8851-C0338C41BAE0}" srcOrd="0" destOrd="0" presId="urn:microsoft.com/office/officeart/2018/2/layout/IconVerticalSolidList"/>
    <dgm:cxn modelId="{7B30798C-6C6A-4C5E-9007-E2033BFC7792}" type="presParOf" srcId="{F3ECB12C-98FB-4EC1-9308-75212395BF43}" destId="{C97A839C-34E8-48EE-AE67-AD2009682BB6}" srcOrd="1" destOrd="0" presId="urn:microsoft.com/office/officeart/2018/2/layout/IconVerticalSolidList"/>
    <dgm:cxn modelId="{A14D90BC-CC98-438E-8FDD-D87DDD363FB7}" type="presParOf" srcId="{F3ECB12C-98FB-4EC1-9308-75212395BF43}" destId="{2F895829-A3F0-4586-840F-A5BAA432F4A0}" srcOrd="2" destOrd="0" presId="urn:microsoft.com/office/officeart/2018/2/layout/IconVerticalSolidList"/>
    <dgm:cxn modelId="{42B67233-7358-482D-B2F5-F6ECD90AAE00}" type="presParOf" srcId="{F3ECB12C-98FB-4EC1-9308-75212395BF43}" destId="{8177C959-E0E4-42D3-BBC0-4B47F489E7A7}" srcOrd="3" destOrd="0" presId="urn:microsoft.com/office/officeart/2018/2/layout/IconVerticalSolidList"/>
    <dgm:cxn modelId="{CD972118-E9CE-4573-8FBA-7F1E6A528130}" type="presParOf" srcId="{2BBD17E5-2223-40C5-A809-6FEC86F38343}" destId="{DCACCF78-5E59-4B20-A862-0202BFE04970}" srcOrd="5" destOrd="0" presId="urn:microsoft.com/office/officeart/2018/2/layout/IconVerticalSolidList"/>
    <dgm:cxn modelId="{929A310F-0AFD-4E80-B418-44F0C55B2C03}" type="presParOf" srcId="{2BBD17E5-2223-40C5-A809-6FEC86F38343}" destId="{FDA1FA60-291D-482A-BE88-3DD320B5F79A}" srcOrd="6" destOrd="0" presId="urn:microsoft.com/office/officeart/2018/2/layout/IconVerticalSolidList"/>
    <dgm:cxn modelId="{1C6917BB-786B-45BC-9479-AD653E01F50E}" type="presParOf" srcId="{FDA1FA60-291D-482A-BE88-3DD320B5F79A}" destId="{685458AA-511F-48D2-82F1-5BFED0656613}" srcOrd="0" destOrd="0" presId="urn:microsoft.com/office/officeart/2018/2/layout/IconVerticalSolidList"/>
    <dgm:cxn modelId="{439EFC1B-B192-4BA1-B9B0-12BB16D63A0D}" type="presParOf" srcId="{FDA1FA60-291D-482A-BE88-3DD320B5F79A}" destId="{1078ECF5-3B95-4CBD-A212-96F46061E900}" srcOrd="1" destOrd="0" presId="urn:microsoft.com/office/officeart/2018/2/layout/IconVerticalSolidList"/>
    <dgm:cxn modelId="{7AFE49D3-F6F7-4FC4-B4E1-10F8CC4D3D39}" type="presParOf" srcId="{FDA1FA60-291D-482A-BE88-3DD320B5F79A}" destId="{91E4F132-089D-4F7D-A8DA-3772EC4502D1}" srcOrd="2" destOrd="0" presId="urn:microsoft.com/office/officeart/2018/2/layout/IconVerticalSolidList"/>
    <dgm:cxn modelId="{7E37DD9A-800B-4E95-8583-3F7D19910F84}" type="presParOf" srcId="{FDA1FA60-291D-482A-BE88-3DD320B5F79A}" destId="{CFE1D095-EFD2-41F0-97EA-DDEAD93088FE}" srcOrd="3" destOrd="0" presId="urn:microsoft.com/office/officeart/2018/2/layout/IconVerticalSolidList"/>
    <dgm:cxn modelId="{E54AD5FC-890E-4713-BCC9-94D5A8FF12B6}" type="presParOf" srcId="{FDA1FA60-291D-482A-BE88-3DD320B5F79A}" destId="{8B4FAAEB-9DC5-40EF-A32D-90DA535D5EA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CB5AE-329E-4269-8C1C-01F7B997A419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F43F9CF-033F-4ADF-814F-AF403F2B3D61}">
      <dgm:prSet phldrT="[Teksti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buNone/>
          </a:pPr>
          <a:r>
            <a:rPr lang="fi-FI" sz="1600" b="1" dirty="0">
              <a:solidFill>
                <a:schemeClr val="tx1"/>
              </a:solidFill>
              <a:latin typeface="Book Antiqua"/>
            </a:rPr>
            <a:t>Ennaltaehkäisevä yhteisöllinen opiskeluhuolto</a:t>
          </a: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/>
          </a:endParaRPr>
        </a:p>
      </dgm:t>
    </dgm:pt>
    <dgm:pt modelId="{748109E4-C037-42C8-BA1F-D250F1050EE3}" type="parTrans" cxnId="{A475D66E-3B68-4800-A626-2829D7877D51}">
      <dgm:prSet/>
      <dgm:spPr/>
      <dgm:t>
        <a:bodyPr/>
        <a:lstStyle/>
        <a:p>
          <a:endParaRPr lang="fi-FI"/>
        </a:p>
      </dgm:t>
    </dgm:pt>
    <dgm:pt modelId="{CA003BB2-ED8E-4BCB-8C22-162A2AC22631}" type="sibTrans" cxnId="{A475D66E-3B68-4800-A626-2829D7877D51}">
      <dgm:prSet/>
      <dgm:spPr/>
      <dgm:t>
        <a:bodyPr/>
        <a:lstStyle/>
        <a:p>
          <a:endParaRPr lang="fi-FI"/>
        </a:p>
      </dgm:t>
    </dgm:pt>
    <dgm:pt modelId="{30571B38-7679-434C-A056-ABD2B4AE1F91}">
      <dgm:prSet phldrT="[Teksti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None/>
          </a:pPr>
          <a:endParaRPr lang="fi-FI" sz="1400" b="1" dirty="0">
            <a:latin typeface="Book Antiqua" panose="02040602050305030304" pitchFamily="18" charset="0"/>
          </a:endParaRPr>
        </a:p>
        <a:p>
          <a:pPr>
            <a:buNone/>
          </a:pPr>
          <a:r>
            <a:rPr lang="fi-FI" sz="1600" b="1" dirty="0">
              <a:solidFill>
                <a:schemeClr val="tx1"/>
              </a:solidFill>
              <a:latin typeface="Book Antiqua"/>
            </a:rPr>
            <a:t>Huoli herää / hiljaiset signaalit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Koulupoissaolot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Yksinäisyys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Muutostilanne oppilaan arjessa/ihmissuhteissa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Nivelvaiheet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Käytöksellään reagoivat oppilaat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 panose="02040602050305030304" pitchFamily="18" charset="0"/>
            </a:rPr>
            <a:t>NEPSY-oppilaat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Vastuullinen toimija on se, jolle asia tulee ilmi</a:t>
          </a:r>
        </a:p>
        <a:p>
          <a:pPr>
            <a:buNone/>
          </a:pPr>
          <a:endParaRPr lang="fi-FI" sz="1200" dirty="0">
            <a:solidFill>
              <a:schemeClr val="tx1"/>
            </a:solidFill>
          </a:endParaRPr>
        </a:p>
      </dgm:t>
    </dgm:pt>
    <dgm:pt modelId="{F6A45B27-64A1-41E5-9139-4F1DBDAC8528}" type="parTrans" cxnId="{C7C800C1-A5CA-42CD-90EE-4A3711CAB4A2}">
      <dgm:prSet/>
      <dgm:spPr/>
      <dgm:t>
        <a:bodyPr/>
        <a:lstStyle/>
        <a:p>
          <a:endParaRPr lang="fi-FI"/>
        </a:p>
      </dgm:t>
    </dgm:pt>
    <dgm:pt modelId="{C23C16D2-0ADA-4C77-A02C-A5117A82FD12}" type="sibTrans" cxnId="{C7C800C1-A5CA-42CD-90EE-4A3711CAB4A2}">
      <dgm:prSet/>
      <dgm:spPr/>
      <dgm:t>
        <a:bodyPr/>
        <a:lstStyle/>
        <a:p>
          <a:endParaRPr lang="fi-FI"/>
        </a:p>
      </dgm:t>
    </dgm:pt>
    <dgm:pt modelId="{3E45D6E3-0A0C-423B-880C-D47AD9B9851F}">
      <dgm:prSet phldrT="[Teksti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None/>
          </a:pPr>
          <a:r>
            <a:rPr lang="fi-FI" sz="1600" b="1" dirty="0">
              <a:solidFill>
                <a:schemeClr val="tx1"/>
              </a:solidFill>
              <a:latin typeface="Book Antiqua"/>
            </a:rPr>
            <a:t>Yhteydenotto</a:t>
          </a:r>
        </a:p>
        <a:p>
          <a:pPr>
            <a:buNone/>
          </a:pPr>
          <a:r>
            <a:rPr lang="fi-FI" sz="1200" b="0" dirty="0">
              <a:solidFill>
                <a:schemeClr val="tx1"/>
              </a:solidFill>
              <a:latin typeface="Book Antiqua"/>
            </a:rPr>
            <a:t>Keskustelu oppilaan kanssa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Yhteydenotto kotiin ja sopiminen, kuka </a:t>
          </a:r>
          <a:r>
            <a:rPr lang="fi-FI" sz="1200" b="1" dirty="0">
              <a:solidFill>
                <a:schemeClr val="tx1"/>
              </a:solidFill>
              <a:latin typeface="Book Antiqua"/>
            </a:rPr>
            <a:t>kutsutaan mukaan </a:t>
          </a:r>
          <a:r>
            <a:rPr lang="fi-FI" sz="1200" dirty="0">
              <a:solidFill>
                <a:schemeClr val="tx1"/>
              </a:solidFill>
              <a:latin typeface="Book Antiqua"/>
            </a:rPr>
            <a:t>(opiskeluhuoltopalvelujen edustaja, hyvinvointiohjaaja, kouluvalmentaja tms.)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Opiskeluhuoltopalvelujen konsultaatio huoltajan luvalla tai nimetön konsultaatio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Hyvinvointialueen lapsiperheitä koskeva konsultaatio </a:t>
          </a:r>
          <a:r>
            <a:rPr lang="fi-FI" sz="1200">
              <a:solidFill>
                <a:schemeClr val="tx1"/>
              </a:solidFill>
              <a:latin typeface="Book Antiqua"/>
            </a:rPr>
            <a:t>(PTA-yksikkö</a:t>
          </a:r>
          <a:r>
            <a:rPr lang="fi-FI" sz="1200" dirty="0">
              <a:solidFill>
                <a:schemeClr val="tx1"/>
              </a:solidFill>
              <a:latin typeface="Book Antiqua"/>
            </a:rPr>
            <a:t>) ja tarvittaessa palaveriin mukaan kutsuminen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/>
        </a:p>
      </dgm:t>
    </dgm:pt>
    <dgm:pt modelId="{636DB108-FA19-4D41-A309-D51797ED0C17}" type="parTrans" cxnId="{8D5C80E7-212C-4AC4-8463-9B2445A5126E}">
      <dgm:prSet/>
      <dgm:spPr/>
      <dgm:t>
        <a:bodyPr/>
        <a:lstStyle/>
        <a:p>
          <a:endParaRPr lang="fi-FI"/>
        </a:p>
      </dgm:t>
    </dgm:pt>
    <dgm:pt modelId="{50E90373-AEB9-41D2-B030-499F70D86A79}" type="sibTrans" cxnId="{8D5C80E7-212C-4AC4-8463-9B2445A5126E}">
      <dgm:prSet/>
      <dgm:spPr/>
      <dgm:t>
        <a:bodyPr/>
        <a:lstStyle/>
        <a:p>
          <a:endParaRPr lang="fi-FI"/>
        </a:p>
      </dgm:t>
    </dgm:pt>
    <dgm:pt modelId="{8D222B2C-BBEA-447D-9F76-53D59D4A25AD}">
      <dgm:prSet phldrT="[Teksti]" custT="1"/>
      <dgm:spPr>
        <a:solidFill>
          <a:schemeClr val="accent6">
            <a:lumMod val="40000"/>
            <a:lumOff val="60000"/>
          </a:schemeClr>
        </a:solidFill>
        <a:ln w="3175">
          <a:noFill/>
        </a:ln>
      </dgm:spPr>
      <dgm:t>
        <a:bodyPr/>
        <a:lstStyle/>
        <a:p>
          <a:pPr algn="ctr">
            <a:buNone/>
          </a:pPr>
          <a:r>
            <a:rPr lang="fi-FI" sz="1600" b="1" dirty="0">
              <a:solidFill>
                <a:schemeClr val="tx1"/>
              </a:solidFill>
              <a:latin typeface="Book Antiqua"/>
            </a:rPr>
            <a:t>Yhdessä tekeminen</a:t>
          </a: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Yhdessä tekemisen valmistelu / keskustelu (esim. *LP –keskustelu)</a:t>
          </a: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Perhe määrittää toimijat</a:t>
          </a: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algn="ctr">
            <a:buNone/>
          </a:pPr>
          <a:endParaRPr lang="fi-FI" sz="1200" dirty="0">
            <a:solidFill>
              <a:schemeClr val="tx1"/>
            </a:solidFill>
            <a:latin typeface="Book Antiqua"/>
          </a:endParaRP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Yksilökohtaisen monialaisen asiantuntijaryhmän kokoaminen (voi olla myös neuvonpidon menetelmällä pidetty)</a:t>
          </a: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Kutsutaan tarvittavat toimijat mukaan yhteistyöhön</a:t>
          </a: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Varmistetaan arjen tuki</a:t>
          </a:r>
          <a:endParaRPr lang="fi-FI" sz="10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Molemminpuolinen luottamus.</a:t>
          </a:r>
        </a:p>
        <a:p>
          <a:pPr algn="ctr"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Vastuunjaosta sopiminen</a:t>
          </a:r>
        </a:p>
      </dgm:t>
    </dgm:pt>
    <dgm:pt modelId="{23467E60-29A0-4CDA-A97E-3AE7C8AA77E0}" type="parTrans" cxnId="{2188C5F5-9736-423F-B2E7-E4BC53523968}">
      <dgm:prSet/>
      <dgm:spPr/>
      <dgm:t>
        <a:bodyPr/>
        <a:lstStyle/>
        <a:p>
          <a:endParaRPr lang="fi-FI"/>
        </a:p>
      </dgm:t>
    </dgm:pt>
    <dgm:pt modelId="{AFC7A3AB-28A7-45D9-B099-955F25566377}" type="sibTrans" cxnId="{2188C5F5-9736-423F-B2E7-E4BC53523968}">
      <dgm:prSet/>
      <dgm:spPr/>
      <dgm:t>
        <a:bodyPr/>
        <a:lstStyle/>
        <a:p>
          <a:endParaRPr lang="fi-FI"/>
        </a:p>
      </dgm:t>
    </dgm:pt>
    <dgm:pt modelId="{4BE06346-2A3C-4010-95D2-0703FD1B35F1}">
      <dgm:prSet phldrT="[Teksti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buNone/>
          </a:pPr>
          <a:r>
            <a:rPr lang="fi-FI" sz="1600" b="1" dirty="0">
              <a:solidFill>
                <a:schemeClr val="tx1"/>
              </a:solidFill>
              <a:latin typeface="Book Antiqua"/>
            </a:rPr>
            <a:t>Seuranta</a:t>
          </a: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endParaRPr lang="fi-FI" sz="1600" b="1" dirty="0">
            <a:solidFill>
              <a:schemeClr val="tx1"/>
            </a:solidFill>
            <a:latin typeface="Book Antiqua"/>
          </a:endParaRP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Seurantatapaamisen sopiminen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Sovitun vastuunjaon mukaisesti seurataan yhdessä sovittujen asioiden toteutumista</a:t>
          </a:r>
        </a:p>
        <a:p>
          <a:pPr>
            <a:buNone/>
          </a:pPr>
          <a:r>
            <a:rPr lang="fi-FI" sz="1200" dirty="0">
              <a:solidFill>
                <a:schemeClr val="tx1"/>
              </a:solidFill>
              <a:latin typeface="Book Antiqua"/>
            </a:rPr>
            <a:t>Yhteyden pitäminen ja tarvittaessa kokoontuminen jo ennen seuraavaa sovittua seurantapalaveria</a:t>
          </a: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>
            <a:buNone/>
          </a:pPr>
          <a:endParaRPr lang="fi-FI" sz="1200" dirty="0">
            <a:latin typeface="Book Antiqua" panose="02040602050305030304" pitchFamily="18" charset="0"/>
          </a:endParaRPr>
        </a:p>
      </dgm:t>
    </dgm:pt>
    <dgm:pt modelId="{BDB25985-7436-4FEC-BB1D-88B5E524041A}" type="parTrans" cxnId="{1AB0121C-558E-4FEA-98F5-C618FCF2795F}">
      <dgm:prSet/>
      <dgm:spPr/>
      <dgm:t>
        <a:bodyPr/>
        <a:lstStyle/>
        <a:p>
          <a:endParaRPr lang="fi-FI"/>
        </a:p>
      </dgm:t>
    </dgm:pt>
    <dgm:pt modelId="{50E03619-FB1A-43E1-B72F-059B6559225F}" type="sibTrans" cxnId="{1AB0121C-558E-4FEA-98F5-C618FCF2795F}">
      <dgm:prSet/>
      <dgm:spPr/>
      <dgm:t>
        <a:bodyPr/>
        <a:lstStyle/>
        <a:p>
          <a:endParaRPr lang="fi-FI"/>
        </a:p>
      </dgm:t>
    </dgm:pt>
    <dgm:pt modelId="{23C63119-E6DA-4CAF-A6C0-423B4D54EA14}">
      <dgm:prSet/>
      <dgm:spPr/>
      <dgm:t>
        <a:bodyPr/>
        <a:lstStyle/>
        <a:p>
          <a:pPr>
            <a:buNone/>
          </a:pPr>
          <a:endParaRPr lang="fi-FI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3DD569A9-3C0B-4400-B465-C4DD0760954A}" type="parTrans" cxnId="{189B5A72-D958-4297-A2DF-79AABCB1317B}">
      <dgm:prSet/>
      <dgm:spPr/>
      <dgm:t>
        <a:bodyPr/>
        <a:lstStyle/>
        <a:p>
          <a:endParaRPr lang="fi-FI"/>
        </a:p>
      </dgm:t>
    </dgm:pt>
    <dgm:pt modelId="{DE97F2D4-4272-49E6-92E7-4CF1809C73CC}" type="sibTrans" cxnId="{189B5A72-D958-4297-A2DF-79AABCB1317B}">
      <dgm:prSet/>
      <dgm:spPr/>
      <dgm:t>
        <a:bodyPr/>
        <a:lstStyle/>
        <a:p>
          <a:endParaRPr lang="fi-FI"/>
        </a:p>
      </dgm:t>
    </dgm:pt>
    <dgm:pt modelId="{FC19EFFB-36AB-411D-871D-D7849FCC0F3D}" type="pres">
      <dgm:prSet presAssocID="{C0DCB5AE-329E-4269-8C1C-01F7B997A419}" presName="composite" presStyleCnt="0">
        <dgm:presLayoutVars>
          <dgm:chMax val="1"/>
          <dgm:dir/>
          <dgm:resizeHandles val="exact"/>
        </dgm:presLayoutVars>
      </dgm:prSet>
      <dgm:spPr/>
    </dgm:pt>
    <dgm:pt modelId="{F4FFCEAC-AFDC-4212-9095-2F334F02CD23}" type="pres">
      <dgm:prSet presAssocID="{8F43F9CF-033F-4ADF-814F-AF403F2B3D61}" presName="roof" presStyleLbl="dkBgShp" presStyleIdx="0" presStyleCnt="2" custAng="0" custScaleY="123893" custLinFactNeighborY="-2592"/>
      <dgm:spPr/>
    </dgm:pt>
    <dgm:pt modelId="{3B8C9785-E43B-4DB1-A644-EB19346FC309}" type="pres">
      <dgm:prSet presAssocID="{8F43F9CF-033F-4ADF-814F-AF403F2B3D61}" presName="pillars" presStyleCnt="0"/>
      <dgm:spPr/>
    </dgm:pt>
    <dgm:pt modelId="{61EF2E17-5971-414B-AC9A-E8BFA8CA0B1C}" type="pres">
      <dgm:prSet presAssocID="{8F43F9CF-033F-4ADF-814F-AF403F2B3D61}" presName="pillar1" presStyleLbl="node1" presStyleIdx="0" presStyleCnt="4" custLinFactNeighborY="1234">
        <dgm:presLayoutVars>
          <dgm:bulletEnabled val="1"/>
        </dgm:presLayoutVars>
      </dgm:prSet>
      <dgm:spPr/>
    </dgm:pt>
    <dgm:pt modelId="{C6C6892B-2703-43A8-A367-A281B1428477}" type="pres">
      <dgm:prSet presAssocID="{3E45D6E3-0A0C-423B-880C-D47AD9B9851F}" presName="pillarX" presStyleLbl="node1" presStyleIdx="1" presStyleCnt="4" custLinFactNeighborY="1234">
        <dgm:presLayoutVars>
          <dgm:bulletEnabled val="1"/>
        </dgm:presLayoutVars>
      </dgm:prSet>
      <dgm:spPr/>
    </dgm:pt>
    <dgm:pt modelId="{9865F8FE-9C3B-44FB-B6CF-A97F097735DB}" type="pres">
      <dgm:prSet presAssocID="{8D222B2C-BBEA-447D-9F76-53D59D4A25AD}" presName="pillarX" presStyleLbl="node1" presStyleIdx="2" presStyleCnt="4" custScaleY="96973" custLinFactNeighborX="-839" custLinFactNeighborY="144">
        <dgm:presLayoutVars>
          <dgm:bulletEnabled val="1"/>
        </dgm:presLayoutVars>
      </dgm:prSet>
      <dgm:spPr/>
    </dgm:pt>
    <dgm:pt modelId="{4764910D-0B34-4C9A-A914-F3FDE4299E1F}" type="pres">
      <dgm:prSet presAssocID="{4BE06346-2A3C-4010-95D2-0703FD1B35F1}" presName="pillarX" presStyleLbl="node1" presStyleIdx="3" presStyleCnt="4" custScaleX="98695" custScaleY="100126" custLinFactNeighborX="2231" custLinFactNeighborY="1726">
        <dgm:presLayoutVars>
          <dgm:bulletEnabled val="1"/>
        </dgm:presLayoutVars>
      </dgm:prSet>
      <dgm:spPr/>
    </dgm:pt>
    <dgm:pt modelId="{0582CBA9-CC2A-4032-9277-8C712B0D74D1}" type="pres">
      <dgm:prSet presAssocID="{8F43F9CF-033F-4ADF-814F-AF403F2B3D61}" presName="base" presStyleLbl="dkBgShp" presStyleIdx="1" presStyleCnt="2" custScaleY="87070" custLinFactNeighborX="-321" custLinFactNeighborY="-10426"/>
      <dgm:spPr>
        <a:solidFill>
          <a:schemeClr val="accent6">
            <a:lumMod val="40000"/>
            <a:lumOff val="60000"/>
          </a:schemeClr>
        </a:solidFill>
      </dgm:spPr>
    </dgm:pt>
  </dgm:ptLst>
  <dgm:cxnLst>
    <dgm:cxn modelId="{1AB0121C-558E-4FEA-98F5-C618FCF2795F}" srcId="{8F43F9CF-033F-4ADF-814F-AF403F2B3D61}" destId="{4BE06346-2A3C-4010-95D2-0703FD1B35F1}" srcOrd="3" destOrd="0" parTransId="{BDB25985-7436-4FEC-BB1D-88B5E524041A}" sibTransId="{50E03619-FB1A-43E1-B72F-059B6559225F}"/>
    <dgm:cxn modelId="{228F7423-6289-4D20-80BF-7D352E8F814C}" type="presOf" srcId="{4BE06346-2A3C-4010-95D2-0703FD1B35F1}" destId="{4764910D-0B34-4C9A-A914-F3FDE4299E1F}" srcOrd="0" destOrd="0" presId="urn:microsoft.com/office/officeart/2005/8/layout/hList3"/>
    <dgm:cxn modelId="{A475D66E-3B68-4800-A626-2829D7877D51}" srcId="{C0DCB5AE-329E-4269-8C1C-01F7B997A419}" destId="{8F43F9CF-033F-4ADF-814F-AF403F2B3D61}" srcOrd="0" destOrd="0" parTransId="{748109E4-C037-42C8-BA1F-D250F1050EE3}" sibTransId="{CA003BB2-ED8E-4BCB-8C22-162A2AC22631}"/>
    <dgm:cxn modelId="{3E151A51-F164-4332-9670-732A1EA640DE}" type="presOf" srcId="{8F43F9CF-033F-4ADF-814F-AF403F2B3D61}" destId="{F4FFCEAC-AFDC-4212-9095-2F334F02CD23}" srcOrd="0" destOrd="0" presId="urn:microsoft.com/office/officeart/2005/8/layout/hList3"/>
    <dgm:cxn modelId="{189B5A72-D958-4297-A2DF-79AABCB1317B}" srcId="{C0DCB5AE-329E-4269-8C1C-01F7B997A419}" destId="{23C63119-E6DA-4CAF-A6C0-423B4D54EA14}" srcOrd="1" destOrd="0" parTransId="{3DD569A9-3C0B-4400-B465-C4DD0760954A}" sibTransId="{DE97F2D4-4272-49E6-92E7-4CF1809C73CC}"/>
    <dgm:cxn modelId="{62826F82-C30C-475D-888A-C37998135F17}" type="presOf" srcId="{8D222B2C-BBEA-447D-9F76-53D59D4A25AD}" destId="{9865F8FE-9C3B-44FB-B6CF-A97F097735DB}" srcOrd="0" destOrd="0" presId="urn:microsoft.com/office/officeart/2005/8/layout/hList3"/>
    <dgm:cxn modelId="{69BE4E8F-D372-4726-AC91-AC86F405CE0F}" type="presOf" srcId="{3E45D6E3-0A0C-423B-880C-D47AD9B9851F}" destId="{C6C6892B-2703-43A8-A367-A281B1428477}" srcOrd="0" destOrd="0" presId="urn:microsoft.com/office/officeart/2005/8/layout/hList3"/>
    <dgm:cxn modelId="{5A14C4A4-AA16-4B2E-BFEB-9F80967EA4BC}" type="presOf" srcId="{30571B38-7679-434C-A056-ABD2B4AE1F91}" destId="{61EF2E17-5971-414B-AC9A-E8BFA8CA0B1C}" srcOrd="0" destOrd="0" presId="urn:microsoft.com/office/officeart/2005/8/layout/hList3"/>
    <dgm:cxn modelId="{C7C800C1-A5CA-42CD-90EE-4A3711CAB4A2}" srcId="{8F43F9CF-033F-4ADF-814F-AF403F2B3D61}" destId="{30571B38-7679-434C-A056-ABD2B4AE1F91}" srcOrd="0" destOrd="0" parTransId="{F6A45B27-64A1-41E5-9139-4F1DBDAC8528}" sibTransId="{C23C16D2-0ADA-4C77-A02C-A5117A82FD12}"/>
    <dgm:cxn modelId="{6644D4CE-5707-488D-847C-6802EF42BE5A}" type="presOf" srcId="{C0DCB5AE-329E-4269-8C1C-01F7B997A419}" destId="{FC19EFFB-36AB-411D-871D-D7849FCC0F3D}" srcOrd="0" destOrd="0" presId="urn:microsoft.com/office/officeart/2005/8/layout/hList3"/>
    <dgm:cxn modelId="{8D5C80E7-212C-4AC4-8463-9B2445A5126E}" srcId="{8F43F9CF-033F-4ADF-814F-AF403F2B3D61}" destId="{3E45D6E3-0A0C-423B-880C-D47AD9B9851F}" srcOrd="1" destOrd="0" parTransId="{636DB108-FA19-4D41-A309-D51797ED0C17}" sibTransId="{50E90373-AEB9-41D2-B030-499F70D86A79}"/>
    <dgm:cxn modelId="{2188C5F5-9736-423F-B2E7-E4BC53523968}" srcId="{8F43F9CF-033F-4ADF-814F-AF403F2B3D61}" destId="{8D222B2C-BBEA-447D-9F76-53D59D4A25AD}" srcOrd="2" destOrd="0" parTransId="{23467E60-29A0-4CDA-A97E-3AE7C8AA77E0}" sibTransId="{AFC7A3AB-28A7-45D9-B099-955F25566377}"/>
    <dgm:cxn modelId="{ACFB48D5-0B31-4080-9D00-B40F01B9FE3B}" type="presParOf" srcId="{FC19EFFB-36AB-411D-871D-D7849FCC0F3D}" destId="{F4FFCEAC-AFDC-4212-9095-2F334F02CD23}" srcOrd="0" destOrd="0" presId="urn:microsoft.com/office/officeart/2005/8/layout/hList3"/>
    <dgm:cxn modelId="{E045DD9B-02E8-4645-9BC1-39138D03C55B}" type="presParOf" srcId="{FC19EFFB-36AB-411D-871D-D7849FCC0F3D}" destId="{3B8C9785-E43B-4DB1-A644-EB19346FC309}" srcOrd="1" destOrd="0" presId="urn:microsoft.com/office/officeart/2005/8/layout/hList3"/>
    <dgm:cxn modelId="{2228B232-07B3-4FEF-94CB-9FB1F601ACFB}" type="presParOf" srcId="{3B8C9785-E43B-4DB1-A644-EB19346FC309}" destId="{61EF2E17-5971-414B-AC9A-E8BFA8CA0B1C}" srcOrd="0" destOrd="0" presId="urn:microsoft.com/office/officeart/2005/8/layout/hList3"/>
    <dgm:cxn modelId="{19AD7E0B-42D9-47A9-8642-BF08FB8BBF19}" type="presParOf" srcId="{3B8C9785-E43B-4DB1-A644-EB19346FC309}" destId="{C6C6892B-2703-43A8-A367-A281B1428477}" srcOrd="1" destOrd="0" presId="urn:microsoft.com/office/officeart/2005/8/layout/hList3"/>
    <dgm:cxn modelId="{7F37D018-56FD-4FD5-B010-468BD5993D9F}" type="presParOf" srcId="{3B8C9785-E43B-4DB1-A644-EB19346FC309}" destId="{9865F8FE-9C3B-44FB-B6CF-A97F097735DB}" srcOrd="2" destOrd="0" presId="urn:microsoft.com/office/officeart/2005/8/layout/hList3"/>
    <dgm:cxn modelId="{540C41A7-2577-410A-A270-C8023F3FFE1E}" type="presParOf" srcId="{3B8C9785-E43B-4DB1-A644-EB19346FC309}" destId="{4764910D-0B34-4C9A-A914-F3FDE4299E1F}" srcOrd="3" destOrd="0" presId="urn:microsoft.com/office/officeart/2005/8/layout/hList3"/>
    <dgm:cxn modelId="{0A028424-0F94-4757-B3DD-0D68EBB7DF21}" type="presParOf" srcId="{FC19EFFB-36AB-411D-871D-D7849FCC0F3D}" destId="{0582CBA9-CC2A-4032-9277-8C712B0D74D1}" srcOrd="2" destOrd="0" presId="urn:microsoft.com/office/officeart/2005/8/layout/hList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CE9BD-7BA0-4FA2-B210-2A1B7B1687B7}">
      <dsp:nvSpPr>
        <dsp:cNvPr id="0" name=""/>
        <dsp:cNvSpPr/>
      </dsp:nvSpPr>
      <dsp:spPr>
        <a:xfrm>
          <a:off x="0" y="56855"/>
          <a:ext cx="6364224" cy="11682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8B96E-8667-4A0B-8ED9-AF6F1A1E1F07}">
      <dsp:nvSpPr>
        <dsp:cNvPr id="0" name=""/>
        <dsp:cNvSpPr/>
      </dsp:nvSpPr>
      <dsp:spPr>
        <a:xfrm>
          <a:off x="353398" y="268240"/>
          <a:ext cx="643171" cy="6425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BB40D-9AB9-4647-B56C-A64D94816EE7}">
      <dsp:nvSpPr>
        <dsp:cNvPr id="0" name=""/>
        <dsp:cNvSpPr/>
      </dsp:nvSpPr>
      <dsp:spPr>
        <a:xfrm>
          <a:off x="1349968" y="5381"/>
          <a:ext cx="4689400" cy="1169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62" tIns="123762" rIns="123762" bIns="123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Koulujen ja oppilaitosten tutut oppilas- ja opiskeluhuoltolain rakenteet pysyvät ennallaan</a:t>
          </a:r>
          <a:endParaRPr lang="en-US" sz="1400" kern="1200"/>
        </a:p>
      </dsp:txBody>
      <dsp:txXfrm>
        <a:off x="1349968" y="5381"/>
        <a:ext cx="4689400" cy="1169401"/>
      </dsp:txXfrm>
    </dsp:sp>
    <dsp:sp modelId="{6FACD141-D454-4ABB-A1D6-45A92EADB79D}">
      <dsp:nvSpPr>
        <dsp:cNvPr id="0" name=""/>
        <dsp:cNvSpPr/>
      </dsp:nvSpPr>
      <dsp:spPr>
        <a:xfrm>
          <a:off x="0" y="1449937"/>
          <a:ext cx="6364224" cy="11682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5A6AE-6A12-4E61-8E1E-66BFDB1E30F0}">
      <dsp:nvSpPr>
        <dsp:cNvPr id="0" name=""/>
        <dsp:cNvSpPr/>
      </dsp:nvSpPr>
      <dsp:spPr>
        <a:xfrm>
          <a:off x="353398" y="1712795"/>
          <a:ext cx="643171" cy="6425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82449-FF1A-4A86-AFE5-C59EBDFCB6E9}">
      <dsp:nvSpPr>
        <dsp:cNvPr id="0" name=""/>
        <dsp:cNvSpPr/>
      </dsp:nvSpPr>
      <dsp:spPr>
        <a:xfrm>
          <a:off x="1349968" y="1449937"/>
          <a:ext cx="4689400" cy="1169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62" tIns="123762" rIns="123762" bIns="123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Käsitteiden yhtenäistäminen ja ajantasaisen lainsäädännön huomioiminen (opiskeluhuolto, hyvinvointialue)</a:t>
          </a:r>
          <a:endParaRPr lang="en-US" sz="1400" kern="1200"/>
        </a:p>
      </dsp:txBody>
      <dsp:txXfrm>
        <a:off x="1349968" y="1449937"/>
        <a:ext cx="4689400" cy="1169401"/>
      </dsp:txXfrm>
    </dsp:sp>
    <dsp:sp modelId="{6EABD9EE-FF75-49F0-8851-C0338C41BAE0}">
      <dsp:nvSpPr>
        <dsp:cNvPr id="0" name=""/>
        <dsp:cNvSpPr/>
      </dsp:nvSpPr>
      <dsp:spPr>
        <a:xfrm>
          <a:off x="0" y="2894492"/>
          <a:ext cx="6364224" cy="11682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7A839C-34E8-48EE-AE67-AD2009682BB6}">
      <dsp:nvSpPr>
        <dsp:cNvPr id="0" name=""/>
        <dsp:cNvSpPr/>
      </dsp:nvSpPr>
      <dsp:spPr>
        <a:xfrm>
          <a:off x="353398" y="3157351"/>
          <a:ext cx="643171" cy="6425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7C959-E0E4-42D3-BBC0-4B47F489E7A7}">
      <dsp:nvSpPr>
        <dsp:cNvPr id="0" name=""/>
        <dsp:cNvSpPr/>
      </dsp:nvSpPr>
      <dsp:spPr>
        <a:xfrm>
          <a:off x="1349968" y="2894492"/>
          <a:ext cx="4689400" cy="1169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62" tIns="123762" rIns="123762" bIns="123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Opetuksen järjestäjä laatii oman opiskeluhuoltosuunnitelman aiemman koulu- tai oppilaitoskohtaisen suunnitelman sijaan →</a:t>
          </a:r>
          <a:r>
            <a:rPr lang="fi-FI" sz="1400" b="0" i="0" kern="1200" dirty="0"/>
            <a:t> järjestäjät päättävät esimerkiksi se, miten opiskeluhuoltosuunnitelmassa tarvittavat tiedot kouluilta tai oppilaitoksilta jatkossa kootaan tai miten tätä työtä ohjataan,</a:t>
          </a:r>
          <a:endParaRPr lang="en-US" sz="1400" kern="1200" dirty="0"/>
        </a:p>
      </dsp:txBody>
      <dsp:txXfrm>
        <a:off x="1349968" y="2894492"/>
        <a:ext cx="4689400" cy="1169401"/>
      </dsp:txXfrm>
    </dsp:sp>
    <dsp:sp modelId="{685458AA-511F-48D2-82F1-5BFED0656613}">
      <dsp:nvSpPr>
        <dsp:cNvPr id="0" name=""/>
        <dsp:cNvSpPr/>
      </dsp:nvSpPr>
      <dsp:spPr>
        <a:xfrm>
          <a:off x="0" y="4339048"/>
          <a:ext cx="6364224" cy="11682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8ECF5-3B95-4CBD-A212-96F46061E900}">
      <dsp:nvSpPr>
        <dsp:cNvPr id="0" name=""/>
        <dsp:cNvSpPr/>
      </dsp:nvSpPr>
      <dsp:spPr>
        <a:xfrm>
          <a:off x="353398" y="4601906"/>
          <a:ext cx="643171" cy="6425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1D095-EFD2-41F0-97EA-DDEAD93088FE}">
      <dsp:nvSpPr>
        <dsp:cNvPr id="0" name=""/>
        <dsp:cNvSpPr/>
      </dsp:nvSpPr>
      <dsp:spPr>
        <a:xfrm>
          <a:off x="1349968" y="4339048"/>
          <a:ext cx="2863900" cy="1169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62" tIns="123762" rIns="123762" bIns="12376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Muutokset huomioitu paikallisissa opetussuunnitelmissa 1.8.2023 mennessä</a:t>
          </a:r>
          <a:endParaRPr lang="en-US" sz="1400" kern="1200"/>
        </a:p>
      </dsp:txBody>
      <dsp:txXfrm>
        <a:off x="1349968" y="4339048"/>
        <a:ext cx="2863900" cy="1169401"/>
      </dsp:txXfrm>
    </dsp:sp>
    <dsp:sp modelId="{8B4FAAEB-9DC5-40EF-A32D-90DA535D5EAC}">
      <dsp:nvSpPr>
        <dsp:cNvPr id="0" name=""/>
        <dsp:cNvSpPr/>
      </dsp:nvSpPr>
      <dsp:spPr>
        <a:xfrm>
          <a:off x="4262226" y="4339048"/>
          <a:ext cx="1728784" cy="1169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62" tIns="123762" rIns="123762" bIns="12376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bg1"/>
              </a:solidFill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SEUDUN OPS LUKU 8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262226" y="4339048"/>
        <a:ext cx="1728784" cy="1169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FCEAC-AFDC-4212-9095-2F334F02CD23}">
      <dsp:nvSpPr>
        <dsp:cNvPr id="0" name=""/>
        <dsp:cNvSpPr/>
      </dsp:nvSpPr>
      <dsp:spPr>
        <a:xfrm>
          <a:off x="0" y="-102580"/>
          <a:ext cx="9694414" cy="243513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  <a:latin typeface="Book Antiqua"/>
            </a:rPr>
            <a:t>Ennaltaehkäisevä yhteisöllinen opiskeluhuolto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/>
          </a:endParaRPr>
        </a:p>
      </dsp:txBody>
      <dsp:txXfrm>
        <a:off x="0" y="-102580"/>
        <a:ext cx="9694414" cy="2435137"/>
      </dsp:txXfrm>
    </dsp:sp>
    <dsp:sp modelId="{61EF2E17-5971-414B-AC9A-E8BFA8CA0B1C}">
      <dsp:nvSpPr>
        <dsp:cNvPr id="0" name=""/>
        <dsp:cNvSpPr/>
      </dsp:nvSpPr>
      <dsp:spPr>
        <a:xfrm>
          <a:off x="6377" y="2148680"/>
          <a:ext cx="2428337" cy="412758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b="1" kern="1200" dirty="0">
            <a:latin typeface="Book Antiqua" panose="0204060205030503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  <a:latin typeface="Book Antiqua"/>
            </a:rPr>
            <a:t>Huoli herää / hiljaiset signaalit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Koulupoissaolot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Yksinäisyys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Muutostilanne oppilaan arjessa/ihmissuhteissa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Nivelvaiheet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Käytöksellään reagoivat oppilaat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 panose="02040602050305030304" pitchFamily="18" charset="0"/>
            </a:rPr>
            <a:t>NEPSY-oppilaat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Vastuullinen toimija on se, jolle asia tulee ilmi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</a:endParaRPr>
        </a:p>
      </dsp:txBody>
      <dsp:txXfrm>
        <a:off x="6377" y="2148680"/>
        <a:ext cx="2428337" cy="4127584"/>
      </dsp:txXfrm>
    </dsp:sp>
    <dsp:sp modelId="{C6C6892B-2703-43A8-A367-A281B1428477}">
      <dsp:nvSpPr>
        <dsp:cNvPr id="0" name=""/>
        <dsp:cNvSpPr/>
      </dsp:nvSpPr>
      <dsp:spPr>
        <a:xfrm>
          <a:off x="2434715" y="2148680"/>
          <a:ext cx="2428337" cy="412758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  <a:latin typeface="Book Antiqua"/>
            </a:rPr>
            <a:t>Yhteydenotto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kern="1200" dirty="0">
              <a:solidFill>
                <a:schemeClr val="tx1"/>
              </a:solidFill>
              <a:latin typeface="Book Antiqua"/>
            </a:rPr>
            <a:t>Keskustelu oppilaan kanssa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Yhteydenotto kotiin ja sopiminen, kuka </a:t>
          </a:r>
          <a:r>
            <a:rPr lang="fi-FI" sz="1200" b="1" kern="1200" dirty="0">
              <a:solidFill>
                <a:schemeClr val="tx1"/>
              </a:solidFill>
              <a:latin typeface="Book Antiqua"/>
            </a:rPr>
            <a:t>kutsutaan mukaan </a:t>
          </a:r>
          <a:r>
            <a:rPr lang="fi-FI" sz="1200" kern="1200" dirty="0">
              <a:solidFill>
                <a:schemeClr val="tx1"/>
              </a:solidFill>
              <a:latin typeface="Book Antiqua"/>
            </a:rPr>
            <a:t>(opiskeluhuoltopalvelujen edustaja, hyvinvointiohjaaja, kouluvalmentaja tms.)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Opiskeluhuoltopalvelujen konsultaatio huoltajan luvalla tai nimetön konsultaatio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Hyvinvointialueen lapsiperheitä koskeva konsultaatio </a:t>
          </a:r>
          <a:r>
            <a:rPr lang="fi-FI" sz="1200" kern="1200">
              <a:solidFill>
                <a:schemeClr val="tx1"/>
              </a:solidFill>
              <a:latin typeface="Book Antiqua"/>
            </a:rPr>
            <a:t>(PTA-yksikkö</a:t>
          </a:r>
          <a:r>
            <a:rPr lang="fi-FI" sz="1200" kern="1200" dirty="0">
              <a:solidFill>
                <a:schemeClr val="tx1"/>
              </a:solidFill>
              <a:latin typeface="Book Antiqua"/>
            </a:rPr>
            <a:t>) ja tarvittaessa palaveriin mukaan kutsuminen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/>
        </a:p>
      </dsp:txBody>
      <dsp:txXfrm>
        <a:off x="2434715" y="2148680"/>
        <a:ext cx="2428337" cy="4127584"/>
      </dsp:txXfrm>
    </dsp:sp>
    <dsp:sp modelId="{9865F8FE-9C3B-44FB-B6CF-A97F097735DB}">
      <dsp:nvSpPr>
        <dsp:cNvPr id="0" name=""/>
        <dsp:cNvSpPr/>
      </dsp:nvSpPr>
      <dsp:spPr>
        <a:xfrm>
          <a:off x="4842678" y="2166161"/>
          <a:ext cx="2428337" cy="400264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3175"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  <a:latin typeface="Book Antiqua"/>
            </a:rPr>
            <a:t>Yhdessä tekeminen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Yhdessä tekemisen valmistelu / keskustelu (esim. *LP –keskustelu)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Perhe määrittää toimijat</a:t>
          </a: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Yksilökohtaisen monialaisen asiantuntijaryhmän kokoaminen (voi olla myös neuvonpidon menetelmällä pidetty)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Kutsutaan tarvittavat toimijat mukaan yhteistyöhön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Varmistetaan arjen tuki</a:t>
          </a:r>
          <a:endParaRPr lang="fi-FI" sz="10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Molemminpuolinen luottamus.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Vastuunjaosta sopiminen</a:t>
          </a:r>
        </a:p>
      </dsp:txBody>
      <dsp:txXfrm>
        <a:off x="4842678" y="2166161"/>
        <a:ext cx="2428337" cy="4002642"/>
      </dsp:txXfrm>
    </dsp:sp>
    <dsp:sp modelId="{4764910D-0B34-4C9A-A914-F3FDE4299E1F}">
      <dsp:nvSpPr>
        <dsp:cNvPr id="0" name=""/>
        <dsp:cNvSpPr/>
      </dsp:nvSpPr>
      <dsp:spPr>
        <a:xfrm>
          <a:off x="7297767" y="2166388"/>
          <a:ext cx="2396647" cy="413278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  <a:latin typeface="Book Antiqua"/>
            </a:rPr>
            <a:t>Seuranta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  <a:latin typeface="Book Antiqua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Seurantatapaamisen sopiminen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Sovitun vastuunjaon mukaisesti seurataan yhdessä sovittujen asioiden toteutumista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solidFill>
                <a:schemeClr val="tx1"/>
              </a:solidFill>
              <a:latin typeface="Book Antiqua"/>
            </a:rPr>
            <a:t>Yhteyden pitäminen ja tarvittaessa kokoontuminen jo ennen seuraavaa sovittua seurantapalaveria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solidFill>
              <a:schemeClr val="tx1"/>
            </a:solidFill>
            <a:latin typeface="Book Antiqua" panose="0204060205030503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latin typeface="Book Antiqua" panose="02040602050305030304" pitchFamily="18" charset="0"/>
          </a:endParaRPr>
        </a:p>
      </dsp:txBody>
      <dsp:txXfrm>
        <a:off x="7297767" y="2166388"/>
        <a:ext cx="2396647" cy="4132784"/>
      </dsp:txXfrm>
    </dsp:sp>
    <dsp:sp modelId="{0582CBA9-CC2A-4032-9277-8C712B0D74D1}">
      <dsp:nvSpPr>
        <dsp:cNvPr id="0" name=""/>
        <dsp:cNvSpPr/>
      </dsp:nvSpPr>
      <dsp:spPr>
        <a:xfrm>
          <a:off x="0" y="6207164"/>
          <a:ext cx="9694414" cy="39932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65" cy="49733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092" y="1"/>
            <a:ext cx="2946065" cy="49733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B292E918-C948-43B7-A22D-A95B78CACA04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160" y="4777782"/>
            <a:ext cx="5439355" cy="3907834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6065" cy="49733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092" y="9429305"/>
            <a:ext cx="2946065" cy="49733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68917254-5303-4530-86BC-1FAFB3691C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71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Täydentyy päivämäärillä ja kunhan saa mm. </a:t>
            </a:r>
            <a:r>
              <a:rPr lang="fi-FI" dirty="0" err="1"/>
              <a:t>OPH:sta</a:t>
            </a:r>
            <a:r>
              <a:rPr lang="fi-FI" dirty="0"/>
              <a:t> tietoa webinaareista.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17254-5303-4530-86BC-1FAFB3691CE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17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583DF2-2B8C-438F-8B2A-21B47949F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7B878A-B7E4-4BAB-9AE1-90D1A5117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9E9B57-3FCE-474B-9A35-EFC56778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5E274C-DE68-446F-B661-CCC7CC98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5A53E8-BECC-49C3-8213-D90D9E76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21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FD452E-F61D-4280-A5B3-CA6F86EF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2E1CB3C-AB3B-4DFD-905B-11706586B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E010A0-B430-489E-8852-C92D8AC4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7741BB-4DB8-4A2C-A217-052CCDB5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C13B80-30AB-4BE0-B27B-8B1EE2D2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41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8618AA1-329C-4B37-B266-781E4BFDA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9654CEB-4863-4B97-837F-27D4C043D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E8F35E-0F5E-4FBD-A8F6-1ECDD81D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FD5166-0D0B-406D-9374-88962151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B65C90-6D7E-4CB4-A1C1-4A334AC1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20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31836E-B786-4596-A7E0-3ACB5AE8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1D9A7-98BC-4AE1-949F-6A4AD53B5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971D88-93A1-46DB-BCEC-DF0CC3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D55891-CE40-4541-9617-4C6617C8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333C50-3709-4CA0-8079-8AA1C44B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39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3402F6-7869-427D-BA59-45814FFE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E0C8BB-27D5-48F8-9126-B6277970C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D02251-B99C-4605-9CAB-7A84290D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0DA9FC-09E2-4569-9F79-191B7BB3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CC48BF-3558-4F57-B64A-DFACE904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9C620F-BC7C-4C32-A5B1-F696B6BE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505E08-074D-4BC4-8FDF-551997A35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16BB50C-D6CF-4D5C-8E60-E33DD9005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DEAD89-52F1-454D-BD23-90CA3445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DB54A6-E652-4B3B-85BE-EBC31091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E62670-03F0-4A14-902F-6088C0DB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3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C0E8BB-CF32-4B93-841E-82AC5AA5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3FF187-AEFE-4E8F-817F-2F884C214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218BC3-991E-4F61-8B28-738441046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98C1AA-570A-453E-B36B-7381304F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B670DCE-EF42-4B97-8E75-9C1973F93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2D5278A-CB82-4154-9AFD-3E20E872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3EE2D8E-4F65-455E-A984-387301FD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3A6B716-C96F-4E8C-AC48-24EAF997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42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89DD94-7368-42AF-AB6E-E6A5D5FA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363C55C-E6ED-4AE8-BAE6-8C915763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25F89E1-EACB-4C18-AAFE-99B0F039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BB8CFC5-CB30-4872-8384-784F920E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0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A748A2-95C6-41E8-A8C8-79E10C95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B57A7A-9F6B-49AC-878A-618687AE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9D902B-AAEF-4CE1-864E-BE6C67E2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067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031FAB-EF9D-46ED-8E88-50CA8726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B20CF9-AD45-453E-9734-71048B0D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9EEDA50-1022-428C-915F-948477B4E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7BB4CC-9710-4F03-AA87-61A15D8B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11BC1B9-F9AA-4470-AE52-4E2D4B02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261688-7614-40B5-9FE8-9287F510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41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44A89-B3D6-4D59-AE6A-32AF3D3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0098EBD-C5E7-499A-9A6D-BE1625043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718008C-9B9C-4BEA-B1A5-54CEF22CE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133E1E-BF84-48B0-BF98-0E34DC96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5AED0A-5195-4481-8F20-FD92B073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95B1070-D35D-4473-87AE-1F582767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40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673DA51-D548-44B2-B205-FEA1B306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54255D-D40F-48EF-86BD-58A729980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2274A1-B29B-45B1-8167-D9950ED81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3A93-E39C-4842-88D1-E582EDA3AE66}" type="datetimeFigureOut">
              <a:rPr lang="fi-FI" smtClean="0"/>
              <a:t>16.6.2023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9CCB1E-8C19-46FF-AF17-7DA4DD9A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F8C6D2-9B2B-4CB8-98AE-154F2A0E4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5BE8-019F-4F5A-9BD6-B8AB806E36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82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id/e8ab0fe4ec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sites/default/files/documents/EDUCA%2027.1.2023%20Arvioinnin%20kehitt%C3%A4minen%20perusopetuksessa%2C%20Rissanen%20ja%20Engelholm.pdf" TargetMode="External"/><Relationship Id="rId2" Type="http://schemas.openxmlformats.org/officeDocument/2006/relationships/hyperlink" Target="https://www.oph.fi/fi/koulutus-ja-tutkinnot/6-vuosiluokan-lukuvuosiarvioin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eBI3XXpVlnI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id/15887600fde" TargetMode="External"/><Relationship Id="rId13" Type="http://schemas.openxmlformats.org/officeDocument/2006/relationships/hyperlink" Target="https://peda.net/id/50da927efde" TargetMode="External"/><Relationship Id="rId3" Type="http://schemas.openxmlformats.org/officeDocument/2006/relationships/hyperlink" Target="https://peda.net/id/8002eb10fde" TargetMode="External"/><Relationship Id="rId7" Type="http://schemas.openxmlformats.org/officeDocument/2006/relationships/hyperlink" Target="https://peda.net/id/0b335cc4fde" TargetMode="External"/><Relationship Id="rId12" Type="http://schemas.openxmlformats.org/officeDocument/2006/relationships/hyperlink" Target="https://peda.net/id/452a4992fde" TargetMode="External"/><Relationship Id="rId2" Type="http://schemas.openxmlformats.org/officeDocument/2006/relationships/hyperlink" Target="https://www.oph.fi/fi/koulutus-ja-tutkinnot/6-vuosiluokan-lukuvuosiarviointi" TargetMode="External"/><Relationship Id="rId16" Type="http://schemas.openxmlformats.org/officeDocument/2006/relationships/hyperlink" Target="https://peda.net/id/a9c2da72fd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eda.net/id/efdf0e00fde" TargetMode="External"/><Relationship Id="rId11" Type="http://schemas.openxmlformats.org/officeDocument/2006/relationships/hyperlink" Target="https://peda.net/id/350bf27cfde" TargetMode="External"/><Relationship Id="rId5" Type="http://schemas.openxmlformats.org/officeDocument/2006/relationships/hyperlink" Target="https://peda.net/opetussuunnitelma/ops2016/ops-muutokset-syksy-2023/historia.pdf#top" TargetMode="External"/><Relationship Id="rId15" Type="http://schemas.openxmlformats.org/officeDocument/2006/relationships/hyperlink" Target="https://peda.net/id/81db570afde" TargetMode="External"/><Relationship Id="rId10" Type="http://schemas.openxmlformats.org/officeDocument/2006/relationships/hyperlink" Target="https://peda.net/id/26780b56fde" TargetMode="External"/><Relationship Id="rId4" Type="http://schemas.openxmlformats.org/officeDocument/2006/relationships/hyperlink" Target="https://peda.net/id/2cc1ba6afdf" TargetMode="External"/><Relationship Id="rId9" Type="http://schemas.openxmlformats.org/officeDocument/2006/relationships/hyperlink" Target="https://peda.net/id/1ec11664fde" TargetMode="External"/><Relationship Id="rId14" Type="http://schemas.openxmlformats.org/officeDocument/2006/relationships/hyperlink" Target="https://peda.net/id/79bdb7d4fd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3ad0e76a36b" TargetMode="External"/><Relationship Id="rId2" Type="http://schemas.openxmlformats.org/officeDocument/2006/relationships/hyperlink" Target="https://peda.net/id/e8291f16ec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c0f7638a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da.net/id/403fc2dc091" TargetMode="External"/><Relationship Id="rId4" Type="http://schemas.openxmlformats.org/officeDocument/2006/relationships/hyperlink" Target="https://peda.net/id/47a835d8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id/088f13ce0f5" TargetMode="External"/><Relationship Id="rId2" Type="http://schemas.openxmlformats.org/officeDocument/2006/relationships/hyperlink" Target="https://peda.net/id/e8369d58ec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id/e7f06e1eec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EF0F388-4171-475F-A789-E1EE3DC47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OPS päivitykset 1.8.2023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573960-4B89-4568-B36D-7F04ECBDA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l"/>
            <a:endParaRPr lang="fi-FI" dirty="0"/>
          </a:p>
          <a:p>
            <a:pPr algn="l"/>
            <a:r>
              <a:rPr lang="fi-FI" dirty="0"/>
              <a:t>Seutukoordinaattori Anu-Helena Turtiainen</a:t>
            </a:r>
          </a:p>
        </p:txBody>
      </p:sp>
    </p:spTree>
    <p:extLst>
      <p:ext uri="{BB962C8B-B14F-4D97-AF65-F5344CB8AC3E}">
        <p14:creationId xmlns:p14="http://schemas.microsoft.com/office/powerpoint/2010/main" val="67608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3. Arviointikriteerit    6. vl. päätteeksi 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(luku </a:t>
            </a:r>
            <a:r>
              <a:rPr lang="fi-FI" b="1" dirty="0">
                <a:solidFill>
                  <a:srgbClr val="FFFFFF"/>
                </a:solidFill>
                <a:hlinkClick r:id="rId2"/>
              </a:rPr>
              <a:t>14.4.</a:t>
            </a:r>
            <a:r>
              <a:rPr lang="fi-FI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382387" y="1834932"/>
            <a:ext cx="609452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2400" dirty="0"/>
              <a:t>Kansalliset osaamisen kuvaukset arvosanoille 5, 7, 8 ja 9 kuudennen vuosiluokan päättyessä.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Lukuvuosiarviointi 6. luokalla perustuu paikallisessa opetussuunnitelmassa kyseiselle vuosiluokalle kohdennettuihin oppiaineen opetuksen tavoitteisiin.</a:t>
            </a: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949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59E801-42FB-CE48-6A18-AF61F08D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64" y="98795"/>
            <a:ext cx="10649505" cy="815605"/>
          </a:xfrm>
        </p:spPr>
        <p:txBody>
          <a:bodyPr>
            <a:normAutofit/>
          </a:bodyPr>
          <a:lstStyle/>
          <a:p>
            <a:r>
              <a:rPr lang="fi-FI" sz="3600" dirty="0">
                <a:hlinkClick r:id="rId2"/>
              </a:rPr>
              <a:t>6. vuosiluokan lukuvuosiarviointi | Opetushallitus (oph.fi)</a:t>
            </a:r>
            <a:endParaRPr lang="fi-FI" sz="48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01047D-687D-C47C-A442-89D70AF9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52" y="1506223"/>
            <a:ext cx="10574417" cy="3959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>
                <a:hlinkClick r:id="rId3"/>
              </a:rPr>
              <a:t>OPH EDUCA 6 vl arviointikriteerien uudistuminen</a:t>
            </a:r>
            <a:endParaRPr lang="fi-FI" sz="2000" dirty="0"/>
          </a:p>
          <a:p>
            <a:r>
              <a:rPr lang="fi-FI" sz="2000" dirty="0"/>
              <a:t>Määritellessään osaamisen tasoa 6. vuosiluokan lukuvuositodistusta varten opettaja käyttää ko. oppiaineen valtakunnallisia arviointikriteereitä.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Oppilas on saavuttanut oppiaineen tavoitteet arvosanan 5,7,8, tai 9 mukaisesti, kun oppilaan osaaminen vastaa pääosin kyseisen arvosanan kriteereissä kuvattua osaamisen tasoa.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Arvosanojen 4,6 ja 10 mukaisen osaamisen kokonaisarviointi muodostetaan oppiaineen tavoitteiden pohjalta ja suhteessa edellä mainittuihin lukuvuosiarvioinnin kriteereihin</a:t>
            </a:r>
          </a:p>
          <a:p>
            <a:r>
              <a:rPr lang="fi-FI" sz="2000" dirty="0"/>
              <a:t>Paremman osaamisen tason saavuttaminen jonkin tavoitteen osalta voi kompensoida hylätyn tai heikomman suoriutumisen jonkin muun tavoitteen osalta. </a:t>
            </a:r>
          </a:p>
          <a:p>
            <a:r>
              <a:rPr lang="fi-FI" sz="2000" dirty="0">
                <a:highlight>
                  <a:srgbClr val="FFFF00"/>
                </a:highlight>
              </a:rPr>
              <a:t>Työskentelyn arviointi </a:t>
            </a:r>
            <a:r>
              <a:rPr lang="fi-FI" sz="2000" dirty="0"/>
              <a:t>sisältyy oppiaineen lukuvuosiarviointiin ja siitä muodostettavaan arvosanaan. </a:t>
            </a:r>
          </a:p>
          <a:p>
            <a:endParaRPr lang="fi-FI" sz="20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E81793C-A453-418F-B930-F7ED8177BA52}"/>
              </a:ext>
            </a:extLst>
          </p:cNvPr>
          <p:cNvSpPr txBox="1"/>
          <p:nvPr/>
        </p:nvSpPr>
        <p:spPr>
          <a:xfrm>
            <a:off x="380259" y="5199334"/>
            <a:ext cx="114314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dirty="0"/>
              <a:t>VINKKI:</a:t>
            </a:r>
          </a:p>
          <a:p>
            <a:r>
              <a:rPr lang="fi-FI" sz="2000" dirty="0"/>
              <a:t>YouTubesta vapaasti saatavilla </a:t>
            </a:r>
            <a:r>
              <a:rPr lang="fi-FI" sz="2000" dirty="0" err="1"/>
              <a:t>Najat</a:t>
            </a:r>
            <a:r>
              <a:rPr lang="fi-FI" sz="2000" dirty="0"/>
              <a:t> </a:t>
            </a:r>
            <a:r>
              <a:rPr lang="fi-FI" sz="2000" dirty="0" err="1"/>
              <a:t>Ouakrim-Soivion</a:t>
            </a:r>
            <a:r>
              <a:rPr lang="fi-FI" sz="2000" dirty="0"/>
              <a:t> aiheeseen liittyvä video: </a:t>
            </a:r>
            <a:r>
              <a:rPr lang="fi-FI" sz="2000" dirty="0">
                <a:hlinkClick r:id="rId4"/>
              </a:rPr>
              <a:t>https://youtu.be/eBI3XXpVlnI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6486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90CB5D-9119-AC03-8C74-2EE7585B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428"/>
            <a:ext cx="10515600" cy="822587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b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Oppiainekohtaiset koontitaulukot löytyvät alta jokainen omana tiedostonaan</a:t>
            </a:r>
            <a:b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BFCCA0-E371-C8D8-1EB3-1BAE758B3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137" y="1269507"/>
            <a:ext cx="5181600" cy="4500978"/>
          </a:xfrm>
        </p:spPr>
        <p:txBody>
          <a:bodyPr>
            <a:normAutofit fontScale="92500" lnSpcReduction="10000"/>
          </a:bodyPr>
          <a:lstStyle/>
          <a:p>
            <a:r>
              <a:rPr lang="fi-FI" sz="2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Uusista  6. luokan arviointikriteereistä johtuen on tehty tarkennuksia oppiaineiden vuosiluokkaistettuihin tavoitteisiin ja/tai sisältöihin luokille 3-6. </a:t>
            </a:r>
          </a:p>
          <a:p>
            <a:r>
              <a:rPr lang="fi-FI" sz="26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Tarkennukset on tehty aineryhmätyöskentelyn pohjalta lukuvuonna 2022-2023. </a:t>
            </a:r>
          </a:p>
          <a:p>
            <a:r>
              <a:rPr lang="fi-FI" sz="26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Valtakunnalliset 6. luokan arviointikriteerit kaikkiin oppiaineisiin löydät </a:t>
            </a:r>
            <a:r>
              <a:rPr lang="fi-FI" sz="2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hlinkClick r:id="rId2"/>
              </a:rPr>
              <a:t>tästä linkistä</a:t>
            </a:r>
            <a:endParaRPr lang="fi-FI" sz="26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fi-FI" sz="26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fi-FI" sz="260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fi-FI" sz="26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5A0EAB-E43B-8611-620E-AB05693B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187712"/>
            <a:ext cx="5652856" cy="538176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Elämänkatsomustieto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Englanti A-oppimäärä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Historia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Kuvataide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Käsityö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Liikunta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Matematiikka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Musiikki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Ruotsi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Suomen kieli ja kirjallisuus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Suomi toisena kielenä ja kirjallisuus 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Uskonto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ev.lut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ja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ort.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Yhteiskuntaoppi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Ympäristötieto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394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4. Muita seudullisia päivityksiä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205628" y="1344470"/>
            <a:ext cx="609452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Lukuun 6.13 Oppimisen arviointi Joensuun seudulla  lisätty” </a:t>
            </a:r>
            <a:r>
              <a:rPr lang="fi-FI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Niissä kunnissa, joissa on käytössä Lapset puheeksi- menetelmä, noudatetaan opetuksen järjestäjän päättämää ohjeistusta oppimiskeskustelujen osalta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marL="342900" indent="-342900">
              <a:buFont typeface="+mj-lt"/>
              <a:buAutoNum type="arabicPeriod"/>
            </a:pP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Lukuun 6.13.3 muutettu valtakunnallisten perusteiden mukaisesti  otsikko ”</a:t>
            </a:r>
            <a:r>
              <a:rPr lang="fi-FI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Vuosiluokkiin sitomaton opetus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muotoon ”</a:t>
            </a:r>
            <a:r>
              <a:rPr lang="fi-FI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Eteneminen oman opinto-ohjelman mukaan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 </a:t>
            </a:r>
          </a:p>
          <a:p>
            <a:pPr lvl="1"/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88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4.Muita seudullisia päivityksiä (</a:t>
            </a:r>
            <a:r>
              <a:rPr lang="fi-FI" dirty="0">
                <a:solidFill>
                  <a:srgbClr val="FFFFFF"/>
                </a:solidFill>
                <a:hlinkClick r:id="rId2"/>
              </a:rPr>
              <a:t>luku 7</a:t>
            </a:r>
            <a:r>
              <a:rPr lang="fi-FI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4055534" y="117950"/>
            <a:ext cx="8133418" cy="674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Luku 7  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Seudullisesti suositellut 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testauskäytänteet ohjeistus 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päivitetty. </a:t>
            </a: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isätty teksti: ”</a:t>
            </a:r>
            <a:r>
              <a:rPr lang="fi-FI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Kunnassa opetuksen järjestäjä päättää testauksesta ja käytettävistä testeistä.”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Oppilas kuuluu erityiseen tukeen, mikäli jokin näistä kriteereistä toteutuu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 kuuluu pidennetyn oppivelvollisuuden piiriin,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hänellä on yksilöllistettyjä oppimääriä,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 opiskelee toiminta-alueittain,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hänen sosiaalis-emotionaaliset taitonsa edellyttävät erityistä tukea,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 saa </a:t>
            </a:r>
            <a:r>
              <a:rPr lang="fi-FI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tarvitsemaansa erityisopetuksen tukea 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 puolet perusopetuksestaan tai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hänen opetuksensa järjestetään tuen saamiseksi jossain muussa kuin hänen luontaisessa lähikoulussaan.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edagogisten asiakirjojen kohdan teksti ”Allekirjoitetut asiakirjat säilytetään lukitussa arkistokaapissa paperiversiona.” muotoon ”Allekirjoitetut asiakirjat säilytetään opetuksen järjestäjän päättämällä tavalla. ”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3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4. Muita seudullisia päivityksiä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109127" y="1344470"/>
            <a:ext cx="651470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Seudun esiopetussuunnitelma:</a:t>
            </a:r>
          </a:p>
          <a:p>
            <a:pPr lvl="1"/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Muutettu teksti:” Esiopetuksesta kouluun siirryttäessä esiopetusryhmät käyttävät opetuksen järjestäjän päättämää tiedonsiirtotapaa.” Tämä muutoksen takia on poistettu Liite 5 Terveiset koululle.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edagogisten asiakirjojen kohdan teksti ”Allekirjoitetut asiakirjat säilytetään lukitussa arkistokaapissa paperiversiona.” muutettu muotoon ”Allekirjoitetut asiakirjat säilytetään opetuksen järjestäjän päättämällä tavalla. ”</a:t>
            </a:r>
          </a:p>
          <a:p>
            <a:pPr marL="800100" lvl="1" indent="-342900"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4258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5. Lv 2023-2024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239510" y="1396686"/>
            <a:ext cx="6094520" cy="4607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Tiedotus 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esihenkilöille 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koulun OPS-vastaaville toimeenpanon etenemisestä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ukimateriaali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oulutuksia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Seudullinen VESO 11.11. linkki tähän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Koulutuskalenterit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oulukohtaista työskentelyä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Seudun OPS/Pedanet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i-FI" sz="24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Seudullisen yrittäjyyskasvatuksen polun tukimateriaali NY+ TAT= NYT yrittäjyyskasvatustarjotin </a:t>
            </a:r>
            <a:r>
              <a:rPr lang="fi-FI" sz="2400" b="1" u="sng" dirty="0">
                <a:solidFill>
                  <a:srgbClr val="0563C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syksylle </a:t>
            </a:r>
            <a:r>
              <a:rPr lang="fi-FI" sz="2400" b="1" u="sng">
                <a:solidFill>
                  <a:srgbClr val="0563C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2023</a:t>
            </a:r>
            <a:r>
              <a:rPr lang="fi-FI" sz="2400" b="1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8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9FE82-9DF0-0F61-04C9-6B141FBD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Sisällysluettelo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E846BB-117E-3073-1A45-72C163E9F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Opiskeluhuollon uudistus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Poissaolojen ehkäiseminen, niiden suunnitelmallinen seuranta ja poissaoloihin puuttuminen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Uudet arviointikriteerit kuudennen vuosiluokan päätteeksi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Muut seudulliset päivitykset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Lukuvuosi 2023-2024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967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1396686"/>
            <a:ext cx="4779354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1. Opiskeluhuollon uudistus (PO </a:t>
            </a:r>
            <a:r>
              <a:rPr lang="fi-FI" dirty="0">
                <a:solidFill>
                  <a:srgbClr val="FFFFFF"/>
                </a:solidFill>
                <a:hlinkClick r:id="rId2"/>
              </a:rPr>
              <a:t>luku 8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Esiopetus </a:t>
            </a:r>
            <a:r>
              <a:rPr lang="fi-FI" dirty="0">
                <a:solidFill>
                  <a:srgbClr val="FFFFFF"/>
                </a:solidFill>
                <a:hlinkClick r:id="rId3"/>
              </a:rPr>
              <a:t>luku 6</a:t>
            </a:r>
            <a:r>
              <a:rPr lang="fi-FI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382387" y="1834932"/>
            <a:ext cx="609452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i-FI" dirty="0"/>
              <a:t>Määräysteksti tiivistynyt.</a:t>
            </a:r>
          </a:p>
          <a:p>
            <a:pPr marL="342900" indent="-342900">
              <a:buAutoNum type="arabicPeriod"/>
            </a:pPr>
            <a:r>
              <a:rPr lang="fi-FI" dirty="0"/>
              <a:t>Opetuksen järjestäjän on laadittava opiskeluhuollon kokonaisuuden toteuttamiseksi opetuksen järjestäjän opiskeluhuoltosuunnitelma. Suunnittelun taso vaihtuu.</a:t>
            </a:r>
          </a:p>
          <a:p>
            <a:pPr marL="342900" indent="-342900">
              <a:buAutoNum type="arabicPeriod"/>
            </a:pPr>
            <a:r>
              <a:rPr lang="fi-FI" dirty="0"/>
              <a:t>Opetuksen järjestäjän opiskeluhuoltosuunnitelma korvaa opiskeluhuollon luvun paikallisessa opetussuunnitelmassa. Päällekkäisyyden välttäminen. </a:t>
            </a:r>
          </a:p>
          <a:p>
            <a:pPr marL="342900" indent="-342900">
              <a:buAutoNum type="arabicPeriod"/>
            </a:pPr>
            <a:r>
              <a:rPr lang="fi-FI" dirty="0"/>
              <a:t>Esi- ja perusopetuksessa siirrytään käyttämään käsitettä opiskeluhuolto. Eri koulutusmuotojen käsitteistön yhtenevyys.</a:t>
            </a:r>
          </a:p>
          <a:p>
            <a:pPr marL="342900" indent="-342900">
              <a:buAutoNum type="arabicPeriod"/>
            </a:pPr>
            <a:r>
              <a:rPr lang="fi-FI" dirty="0"/>
              <a:t>Osan koulutusmuodoista perusteisiin tulee muutoksia useisiin perustelukuihin käsitteistön vaihdoksen vuoksi (opiskeluhuolto, hyvinvointialue, sosiaali- ja terveyspalvelut)</a:t>
            </a:r>
          </a:p>
          <a:p>
            <a:pPr marL="342900" indent="-342900">
              <a:buAutoNum type="arabicPeriod"/>
            </a:pPr>
            <a:endParaRPr lang="fi-FI" dirty="0"/>
          </a:p>
          <a:p>
            <a:pPr marL="342900" indent="-34290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811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3F9A55DC-EABF-45A3-BC17-67BB60050187}"/>
              </a:ext>
            </a:extLst>
          </p:cNvPr>
          <p:cNvGrpSpPr/>
          <p:nvPr/>
        </p:nvGrpSpPr>
        <p:grpSpPr>
          <a:xfrm>
            <a:off x="-3008" y="1282"/>
            <a:ext cx="12191980" cy="6856718"/>
            <a:chOff x="20" y="1282"/>
            <a:chExt cx="12191980" cy="6856718"/>
          </a:xfrm>
        </p:grpSpPr>
        <p:pic>
          <p:nvPicPr>
            <p:cNvPr id="3" name="Kuva 2">
              <a:extLst>
                <a:ext uri="{FF2B5EF4-FFF2-40B4-BE49-F238E27FC236}">
                  <a16:creationId xmlns:a16="http://schemas.microsoft.com/office/drawing/2014/main" id="{F3061334-00B4-4454-BF35-BE282212BA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461"/>
            <a:stretch/>
          </p:blipFill>
          <p:spPr>
            <a:xfrm>
              <a:off x="20" y="1282"/>
              <a:ext cx="12191980" cy="6856718"/>
            </a:xfrm>
            <a:prstGeom prst="rect">
              <a:avLst/>
            </a:prstGeom>
          </p:spPr>
        </p:pic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5312792F-5996-4779-B960-261AE0D98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3204" y="6045694"/>
              <a:ext cx="1253501" cy="745723"/>
            </a:xfrm>
            <a:prstGeom prst="rect">
              <a:avLst/>
            </a:prstGeom>
          </p:spPr>
        </p:pic>
      </p:grpSp>
      <p:sp>
        <p:nvSpPr>
          <p:cNvPr id="6" name="Suorakulmio 5">
            <a:extLst>
              <a:ext uri="{FF2B5EF4-FFF2-40B4-BE49-F238E27FC236}">
                <a16:creationId xmlns:a16="http://schemas.microsoft.com/office/drawing/2014/main" id="{D27CC0B3-0457-385E-91FC-A1669A2BF7C8}"/>
              </a:ext>
            </a:extLst>
          </p:cNvPr>
          <p:cNvSpPr/>
          <p:nvPr/>
        </p:nvSpPr>
        <p:spPr>
          <a:xfrm>
            <a:off x="8059174" y="3684233"/>
            <a:ext cx="2221168" cy="767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Sama kuin nykyinen koulun yhteisöllinen opiskeluhuoltoryhmä</a:t>
            </a:r>
          </a:p>
        </p:txBody>
      </p:sp>
    </p:spTree>
    <p:extLst>
      <p:ext uri="{BB962C8B-B14F-4D97-AF65-F5344CB8AC3E}">
        <p14:creationId xmlns:p14="http://schemas.microsoft.com/office/powerpoint/2010/main" val="393070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Freeform: Shape 3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8" name="Freeform: Shape 3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42624B-FBAA-486A-96BA-604D92137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Opetuksen järjestäjät/koulut</a:t>
            </a:r>
          </a:p>
        </p:txBody>
      </p:sp>
      <p:sp>
        <p:nvSpPr>
          <p:cNvPr id="49" name="Rectangle 3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0" name="Sisällön paikkamerkki 3">
            <a:extLst>
              <a:ext uri="{FF2B5EF4-FFF2-40B4-BE49-F238E27FC236}">
                <a16:creationId xmlns:a16="http://schemas.microsoft.com/office/drawing/2014/main" id="{91497CBD-E56B-76B6-1675-122975A5914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366045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uhekupla: Soikea 2">
            <a:extLst>
              <a:ext uri="{FF2B5EF4-FFF2-40B4-BE49-F238E27FC236}">
                <a16:creationId xmlns:a16="http://schemas.microsoft.com/office/drawing/2014/main" id="{7DE46E4D-0AC7-E315-E842-4ABF66BE6795}"/>
              </a:ext>
            </a:extLst>
          </p:cNvPr>
          <p:cNvSpPr/>
          <p:nvPr/>
        </p:nvSpPr>
        <p:spPr>
          <a:xfrm>
            <a:off x="128016" y="4157235"/>
            <a:ext cx="4515005" cy="2530358"/>
          </a:xfrm>
          <a:prstGeom prst="wedgeEllipseCallout">
            <a:avLst>
              <a:gd name="adj1" fmla="val 21996"/>
              <a:gd name="adj2" fmla="val -6102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Opiskeluhuolto on ensisijaisesti ennaltaehkäisevää </a:t>
            </a:r>
            <a:r>
              <a:rPr lang="fi-FI" b="1" dirty="0"/>
              <a:t>yhteisöllistä työtä</a:t>
            </a:r>
            <a:r>
              <a:rPr lang="fi-FI" dirty="0"/>
              <a:t>, joka on </a:t>
            </a:r>
            <a:r>
              <a:rPr lang="fi-FI" b="1" dirty="0"/>
              <a:t>kaikkien </a:t>
            </a:r>
            <a:r>
              <a:rPr lang="fi-FI" dirty="0"/>
              <a:t>kouluyhteisössä työskentelevien ammattilaisten yhteinen tehtävä.</a:t>
            </a:r>
          </a:p>
        </p:txBody>
      </p:sp>
      <p:sp>
        <p:nvSpPr>
          <p:cNvPr id="4" name="Puhekupla: Soikea 3">
            <a:extLst>
              <a:ext uri="{FF2B5EF4-FFF2-40B4-BE49-F238E27FC236}">
                <a16:creationId xmlns:a16="http://schemas.microsoft.com/office/drawing/2014/main" id="{9A042F0B-55EA-9496-2A32-8BFC95D1B8D2}"/>
              </a:ext>
            </a:extLst>
          </p:cNvPr>
          <p:cNvSpPr/>
          <p:nvPr/>
        </p:nvSpPr>
        <p:spPr>
          <a:xfrm>
            <a:off x="64009" y="161263"/>
            <a:ext cx="4160520" cy="2084787"/>
          </a:xfrm>
          <a:prstGeom prst="wedgeEllipseCallout">
            <a:avLst>
              <a:gd name="adj1" fmla="val -19042"/>
              <a:gd name="adj2" fmla="val 7458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Yhteisöllinen opiskeluhuolto </a:t>
            </a:r>
            <a:r>
              <a:rPr lang="fi-FI" dirty="0"/>
              <a:t>on tärkeä osa </a:t>
            </a:r>
          </a:p>
          <a:p>
            <a:pPr algn="ctr"/>
            <a:r>
              <a:rPr lang="fi-FI" dirty="0"/>
              <a:t>perusopetuksen toimintakulttuuria ja sen kehittäminen </a:t>
            </a:r>
          </a:p>
          <a:p>
            <a:pPr algn="ctr"/>
            <a:r>
              <a:rPr lang="fi-FI" dirty="0"/>
              <a:t>edellyttää johtamista.</a:t>
            </a:r>
          </a:p>
        </p:txBody>
      </p:sp>
      <p:sp>
        <p:nvSpPr>
          <p:cNvPr id="5" name="Puhekupla: Soikea 4">
            <a:extLst>
              <a:ext uri="{FF2B5EF4-FFF2-40B4-BE49-F238E27FC236}">
                <a16:creationId xmlns:a16="http://schemas.microsoft.com/office/drawing/2014/main" id="{90B2134E-CA18-D5A9-B67C-FB0DF9EB8DBA}"/>
              </a:ext>
            </a:extLst>
          </p:cNvPr>
          <p:cNvSpPr/>
          <p:nvPr/>
        </p:nvSpPr>
        <p:spPr>
          <a:xfrm>
            <a:off x="2587708" y="1981940"/>
            <a:ext cx="3009530" cy="1447060"/>
          </a:xfrm>
          <a:prstGeom prst="wedgeEllipseCallout">
            <a:avLst>
              <a:gd name="adj1" fmla="val -44664"/>
              <a:gd name="adj2" fmla="val 457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Koulun henkilökunnalla on ensisijainen vastuu </a:t>
            </a:r>
          </a:p>
          <a:p>
            <a:pPr algn="ctr"/>
            <a:r>
              <a:rPr lang="fi-FI" dirty="0"/>
              <a:t>kouluyhteisön hyvinvoinnista.</a:t>
            </a:r>
          </a:p>
        </p:txBody>
      </p:sp>
    </p:spTree>
    <p:extLst>
      <p:ext uri="{BB962C8B-B14F-4D97-AF65-F5344CB8AC3E}">
        <p14:creationId xmlns:p14="http://schemas.microsoft.com/office/powerpoint/2010/main" val="126925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EEEFEC-2035-4A89-971F-75AC61E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11" y="1678369"/>
            <a:ext cx="4288563" cy="3648723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FFFFFF"/>
                </a:solidFill>
              </a:rPr>
              <a:t>2. Poissaolojen ehkäiseminen, niiden suunnitelmallinen seuranta ja poissaoloihin puuttuminen (</a:t>
            </a:r>
            <a:r>
              <a:rPr lang="fi-FI" sz="3200" b="1" dirty="0">
                <a:solidFill>
                  <a:srgbClr val="FFFFFF"/>
                </a:solidFill>
                <a:hlinkClick r:id="rId2"/>
              </a:rPr>
              <a:t>luku 5</a:t>
            </a:r>
            <a:r>
              <a:rPr lang="fi-FI" sz="3200" dirty="0">
                <a:solidFill>
                  <a:srgbClr val="FFFFFF"/>
                </a:solidFill>
              </a:rPr>
              <a:t>)</a:t>
            </a:r>
            <a:br>
              <a:rPr lang="fi-FI" sz="3200" dirty="0">
                <a:solidFill>
                  <a:srgbClr val="FFFFFF"/>
                </a:solidFill>
              </a:rPr>
            </a:br>
            <a:endParaRPr lang="fi-FI" sz="32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434554-06C8-4341-B41A-F5F3409D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65756"/>
            <a:ext cx="6355286" cy="4896464"/>
          </a:xfrm>
        </p:spPr>
        <p:txBody>
          <a:bodyPr>
            <a:normAutofit/>
          </a:bodyPr>
          <a:lstStyle/>
          <a:p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8E0CB9-C7F8-4411-B281-7AF29E46F2B7}"/>
              </a:ext>
            </a:extLst>
          </p:cNvPr>
          <p:cNvSpPr txBox="1"/>
          <p:nvPr/>
        </p:nvSpPr>
        <p:spPr>
          <a:xfrm>
            <a:off x="5382387" y="1834932"/>
            <a:ext cx="60945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i-FI" dirty="0"/>
              <a:t>Joensuun seudulla kunkin kunnan monialainen opiskeluhuollon ohjausryhmä suunnittelee, kehittää, ohjaa ja arvioi kuntakohtaista oppimista ja hyvinvointia edistävää koulutyön järjestämistä. </a:t>
            </a:r>
          </a:p>
          <a:p>
            <a:pPr marL="342900" indent="-342900">
              <a:buAutoNum type="arabicPeriod"/>
            </a:pPr>
            <a:r>
              <a:rPr lang="fi-FI" dirty="0"/>
              <a:t>Kukin kunta laatii toimintamallin oppilaiden poissaolojen ehkäisemiseksi ja suunnitelmalliseksi seuraamiseksi sekä poissaoloihin puuttumiseen. </a:t>
            </a:r>
          </a:p>
          <a:p>
            <a:pPr marL="342900" indent="-342900">
              <a:buAutoNum type="arabicPeriod"/>
            </a:pPr>
            <a:r>
              <a:rPr lang="fi-FI" dirty="0"/>
              <a:t>Koulu täsmentää omassa vuosisuunnitelmassaan koulukohtaisia ratkaisuja, käytännön toteutusta sekä työn- ja vastuunjakoa opetuksen järjestäjän ohjeistuksen mukaisesti. </a:t>
            </a:r>
          </a:p>
        </p:txBody>
      </p:sp>
    </p:spTree>
    <p:extLst>
      <p:ext uri="{BB962C8B-B14F-4D97-AF65-F5344CB8AC3E}">
        <p14:creationId xmlns:p14="http://schemas.microsoft.com/office/powerpoint/2010/main" val="218215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4E87273-E1D6-CEC1-D381-CD57CAEDE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038" y="426671"/>
            <a:ext cx="9498149" cy="60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907D3926-DAD4-0746-89EF-1CA143CC2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447" y="413921"/>
            <a:ext cx="7747613" cy="6219578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138823F-9D34-4FA2-4250-06F88B7A0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135336"/>
            <a:ext cx="6221506" cy="50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0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id="{FFA30BA7-5618-4759-8643-3C3EC6B12927}"/>
              </a:ext>
            </a:extLst>
          </p:cNvPr>
          <p:cNvGraphicFramePr/>
          <p:nvPr/>
        </p:nvGraphicFramePr>
        <p:xfrm>
          <a:off x="2192784" y="177553"/>
          <a:ext cx="9694415" cy="655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uoli: Oikea 3">
            <a:extLst>
              <a:ext uri="{FF2B5EF4-FFF2-40B4-BE49-F238E27FC236}">
                <a16:creationId xmlns:a16="http://schemas.microsoft.com/office/drawing/2014/main" id="{112AC34E-DC53-430F-B31F-B84EAE0BCE4F}"/>
              </a:ext>
            </a:extLst>
          </p:cNvPr>
          <p:cNvSpPr/>
          <p:nvPr/>
        </p:nvSpPr>
        <p:spPr>
          <a:xfrm>
            <a:off x="4418118" y="5671032"/>
            <a:ext cx="514905" cy="3817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18672970-A3E2-436E-8CF1-A6C7FB9CCF7E}"/>
              </a:ext>
            </a:extLst>
          </p:cNvPr>
          <p:cNvSpPr/>
          <p:nvPr/>
        </p:nvSpPr>
        <p:spPr>
          <a:xfrm>
            <a:off x="6849122" y="5672831"/>
            <a:ext cx="514905" cy="3817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CD0B1E4E-D6DF-4B4E-B638-ADACA07854F7}"/>
              </a:ext>
            </a:extLst>
          </p:cNvPr>
          <p:cNvSpPr/>
          <p:nvPr/>
        </p:nvSpPr>
        <p:spPr>
          <a:xfrm>
            <a:off x="9305278" y="5672831"/>
            <a:ext cx="514905" cy="3817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7F580D6-E187-4DAB-B718-A146ADC62A1C}"/>
              </a:ext>
            </a:extLst>
          </p:cNvPr>
          <p:cNvSpPr txBox="1"/>
          <p:nvPr/>
        </p:nvSpPr>
        <p:spPr>
          <a:xfrm>
            <a:off x="160441" y="570702"/>
            <a:ext cx="1802167" cy="5293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Tavoitteet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Läsnäolo koulussa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Lapsen/nuoren toimiva arki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Pois yksin jäämisen kokemisesta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Oikea tuki, oikeaan aikaan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Pois edelleen lähettämisen kokemuksesta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Yksi lapsi/nuori – yhteinen tilannekuva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black"/>
                </a:solidFill>
                <a:latin typeface="Book Antiqua" panose="02040602050305030304" pitchFamily="18" charset="0"/>
              </a:rPr>
              <a:t>Joustavat t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iedonsiirtokäytän-nöt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F765EA76-4758-4388-A7C0-2C4C319EFAAD}"/>
              </a:ext>
            </a:extLst>
          </p:cNvPr>
          <p:cNvCxnSpPr/>
          <p:nvPr/>
        </p:nvCxnSpPr>
        <p:spPr>
          <a:xfrm>
            <a:off x="8200845" y="3856383"/>
            <a:ext cx="0" cy="234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iruutu 6">
            <a:extLst>
              <a:ext uri="{FF2B5EF4-FFF2-40B4-BE49-F238E27FC236}">
                <a16:creationId xmlns:a16="http://schemas.microsoft.com/office/drawing/2014/main" id="{09242840-A650-A368-E25F-FE31C67A5091}"/>
              </a:ext>
            </a:extLst>
          </p:cNvPr>
          <p:cNvSpPr txBox="1"/>
          <p:nvPr/>
        </p:nvSpPr>
        <p:spPr>
          <a:xfrm>
            <a:off x="2356320" y="6332718"/>
            <a:ext cx="2280778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Poissaoloja alle 10% tai kunnan määrittämä tuntimäärä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BD3E315-230F-3747-5AFB-88A2E079BAA6}"/>
              </a:ext>
            </a:extLst>
          </p:cNvPr>
          <p:cNvSpPr txBox="1"/>
          <p:nvPr/>
        </p:nvSpPr>
        <p:spPr>
          <a:xfrm>
            <a:off x="5160888" y="6414381"/>
            <a:ext cx="3616907" cy="277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Poissaoloja 10-20% tai kunnan määrittämä tuntimäärä 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C8FA438-BB75-EBCD-F2E0-D6C44F83DD64}"/>
              </a:ext>
            </a:extLst>
          </p:cNvPr>
          <p:cNvSpPr txBox="1"/>
          <p:nvPr/>
        </p:nvSpPr>
        <p:spPr>
          <a:xfrm>
            <a:off x="9005887" y="6323801"/>
            <a:ext cx="2653219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Poissaoloja yli 20% tai kunnan määrittämä tuntimäärä</a:t>
            </a:r>
          </a:p>
        </p:txBody>
      </p:sp>
      <p:sp>
        <p:nvSpPr>
          <p:cNvPr id="11" name="Tekstiruutu 12">
            <a:extLst>
              <a:ext uri="{FF2B5EF4-FFF2-40B4-BE49-F238E27FC236}">
                <a16:creationId xmlns:a16="http://schemas.microsoft.com/office/drawing/2014/main" id="{31EA5874-B2D4-1E44-09FC-E8C22B521EB0}"/>
              </a:ext>
            </a:extLst>
          </p:cNvPr>
          <p:cNvSpPr txBox="1"/>
          <p:nvPr/>
        </p:nvSpPr>
        <p:spPr>
          <a:xfrm>
            <a:off x="3160450" y="570702"/>
            <a:ext cx="3848469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Tunne- ja vuorovaikutustaidot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Yhteisöllisyyden ja osallisuuden kokemus (kuulluksi tuleminen, arjen kohtaamiset)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Kodin ja koulun yhteistyö (mm. universaalit *Lapset puheeksi-keskustelut)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fi-FI" sz="1200" dirty="0">
                <a:latin typeface="Book Antiqua" panose="02040602050305030304" pitchFamily="18" charset="0"/>
                <a:ea typeface="Calibri" panose="020F0502020204030204" pitchFamily="34" charset="0"/>
              </a:rPr>
              <a:t>Riittävä oppimisen tuki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fi-FI" sz="1200" dirty="0">
                <a:latin typeface="Book Antiqua" panose="02040602050305030304" pitchFamily="18" charset="0"/>
                <a:ea typeface="Calibri" panose="020F0502020204030204" pitchFamily="34" charset="0"/>
              </a:rPr>
              <a:t>Yhteistyö opetuksen ulkopuolisten tahojen kanssa</a:t>
            </a:r>
          </a:p>
          <a:p>
            <a:pPr>
              <a:defRPr/>
            </a:pPr>
            <a:endParaRPr lang="fi-FI" sz="1200" dirty="0">
              <a:latin typeface="Book Antiqua" panose="0204060205030503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8B796DF-2DE8-407C-43B4-7B7D1A4BF12D}"/>
              </a:ext>
            </a:extLst>
          </p:cNvPr>
          <p:cNvSpPr txBox="1"/>
          <p:nvPr/>
        </p:nvSpPr>
        <p:spPr>
          <a:xfrm>
            <a:off x="7008920" y="570702"/>
            <a:ext cx="3537751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fi-FI" sz="12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Kouluympäristön hyvinvointia, terveellisyyttä, esteettömyyttä ja turvallisuutta lisäävät toimet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i-FI" sz="12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Kiusaamista, väkivaltaa ja häirintää ehkäisevät ja vähentävät toimet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i-FI" sz="12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Terveellisiä elintapoja ja vireyttä lisäävät toimet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Koulupoissaolojen ennaltaehkäisy ja seuranta</a:t>
            </a:r>
          </a:p>
          <a:p>
            <a:endParaRPr lang="fi-FI" sz="1200" dirty="0">
              <a:latin typeface="Book Antiqua" panose="0204060205030503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3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cce638-a0a1-4644-9617-07aa7d4f99ab" xsi:nil="true"/>
    <lcf76f155ced4ddcb4097134ff3c332f xmlns="7c5eea1d-380b-4613-b8bc-2cb820418ea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A456AC176E1643BDED248456A77024" ma:contentTypeVersion="10" ma:contentTypeDescription="Create a new document." ma:contentTypeScope="" ma:versionID="c9820b34616da1ba2b39b93d3dd5a15b">
  <xsd:schema xmlns:xsd="http://www.w3.org/2001/XMLSchema" xmlns:xs="http://www.w3.org/2001/XMLSchema" xmlns:p="http://schemas.microsoft.com/office/2006/metadata/properties" xmlns:ns2="7c5eea1d-380b-4613-b8bc-2cb820418ea5" xmlns:ns3="8fcce638-a0a1-4644-9617-07aa7d4f99ab" targetNamespace="http://schemas.microsoft.com/office/2006/metadata/properties" ma:root="true" ma:fieldsID="e7375546d07105e6442d736da632a3b7" ns2:_="" ns3:_="">
    <xsd:import namespace="7c5eea1d-380b-4613-b8bc-2cb820418ea5"/>
    <xsd:import namespace="8fcce638-a0a1-4644-9617-07aa7d4f9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5eea1d-380b-4613-b8bc-2cb820418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f1c857-7c98-4a34-8195-8cb164823e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ce638-a0a1-4644-9617-07aa7d4f9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987d2ae-3ccd-41b8-9ea0-a095ee86d725}" ma:internalName="TaxCatchAll" ma:showField="CatchAllData" ma:web="8fcce638-a0a1-4644-9617-07aa7d4f9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BFE32D-5E3B-4169-8DE7-B11391930D08}">
  <ds:schemaRefs>
    <ds:schemaRef ds:uri="http://www.w3.org/XML/1998/namespace"/>
    <ds:schemaRef ds:uri="7c5eea1d-380b-4613-b8bc-2cb820418ea5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8fcce638-a0a1-4644-9617-07aa7d4f99a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B9312E-5AE9-4DE9-83BC-6A0C6DB9B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112FE7-6CA0-430C-A4D6-7AB0E416DE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5eea1d-380b-4613-b8bc-2cb820418ea5"/>
    <ds:schemaRef ds:uri="8fcce638-a0a1-4644-9617-07aa7d4f9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36877</TotalTime>
  <Words>1034</Words>
  <Application>Microsoft Office PowerPoint</Application>
  <PresentationFormat>Laajakuva</PresentationFormat>
  <Paragraphs>171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Open Sans</vt:lpstr>
      <vt:lpstr>Segoe UI</vt:lpstr>
      <vt:lpstr>Symbol</vt:lpstr>
      <vt:lpstr>Wingdings</vt:lpstr>
      <vt:lpstr>Office-teema</vt:lpstr>
      <vt:lpstr>OPS päivitykset 1.8.2023</vt:lpstr>
      <vt:lpstr>Sisällysluettelo</vt:lpstr>
      <vt:lpstr>1. Opiskeluhuollon uudistus (PO luku 8 Esiopetus luku 6)</vt:lpstr>
      <vt:lpstr>PowerPoint-esitys</vt:lpstr>
      <vt:lpstr>Opetuksen järjestäjät/koulut</vt:lpstr>
      <vt:lpstr>2. Poissaolojen ehkäiseminen, niiden suunnitelmallinen seuranta ja poissaoloihin puuttuminen (luku 5) </vt:lpstr>
      <vt:lpstr>PowerPoint-esitys</vt:lpstr>
      <vt:lpstr>PowerPoint-esitys</vt:lpstr>
      <vt:lpstr>PowerPoint-esitys</vt:lpstr>
      <vt:lpstr>3. Arviointikriteerit    6. vl. päätteeksi  (luku 14.4.)</vt:lpstr>
      <vt:lpstr>6. vuosiluokan lukuvuosiarviointi | Opetushallitus (oph.fi)</vt:lpstr>
      <vt:lpstr>  Oppiainekohtaiset koontitaulukot löytyvät alta jokainen omana tiedostonaan </vt:lpstr>
      <vt:lpstr>4. Muita seudullisia päivityksiä</vt:lpstr>
      <vt:lpstr>4.Muita seudullisia päivityksiä (luku 7)</vt:lpstr>
      <vt:lpstr>4. Muita seudullisia päivityksiä</vt:lpstr>
      <vt:lpstr>5. Lv 2023-2024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Kuudennen vuosiluokan lukuvuosikriteerien uudistaminen </dc:title>
  <dc:creator>Turtiainen Anu-Helena</dc:creator>
  <cp:lastModifiedBy>Turtiainen Anu-Helena</cp:lastModifiedBy>
  <cp:revision>7</cp:revision>
  <cp:lastPrinted>2023-05-30T12:58:23Z</cp:lastPrinted>
  <dcterms:created xsi:type="dcterms:W3CDTF">2022-09-13T07:17:16Z</dcterms:created>
  <dcterms:modified xsi:type="dcterms:W3CDTF">2023-06-20T10:30:42Z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0x01010080A456AC176E1643BDED248456A77024</vt:lpwstr>
  </property>
  <property fmtid="{D5CDD505-2E9C-101B-9397-08002B2CF9AE}" pid="3" name="MediaServiceImageTags">
    <vt:lpwstr/>
  </property>
</Properties>
</file>