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65" r:id="rId7"/>
    <p:sldId id="264" r:id="rId8"/>
    <p:sldId id="258" r:id="rId9"/>
    <p:sldId id="268" r:id="rId10"/>
    <p:sldId id="259" r:id="rId11"/>
    <p:sldId id="262" r:id="rId12"/>
    <p:sldId id="261" r:id="rId13"/>
    <p:sldId id="269" r:id="rId14"/>
    <p:sldId id="267" r:id="rId15"/>
    <p:sldId id="266" r:id="rId16"/>
    <p:sldId id="271" r:id="rId17"/>
    <p:sldId id="272" r:id="rId18"/>
    <p:sldId id="270" r:id="rId19"/>
    <p:sldId id="273" r:id="rId20"/>
    <p:sldId id="257" r:id="rId21"/>
    <p:sldId id="274" r:id="rId22"/>
    <p:sldId id="275" r:id="rId23"/>
    <p:sldId id="277" r:id="rId24"/>
    <p:sldId id="276" r:id="rId2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9B29C4-AB67-46F6-A41F-6C0337C5C27A}" v="113" dt="2022-04-19T08:49:55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rtiainen Anu-Helena" userId="600b10e9-7315-472e-bbf0-4abf1c498161" providerId="ADAL" clId="{7B9B29C4-AB67-46F6-A41F-6C0337C5C27A}"/>
    <pc:docChg chg="modSld sldOrd">
      <pc:chgData name="Turtiainen Anu-Helena" userId="600b10e9-7315-472e-bbf0-4abf1c498161" providerId="ADAL" clId="{7B9B29C4-AB67-46F6-A41F-6C0337C5C27A}" dt="2022-04-19T08:49:55.477" v="113" actId="20577"/>
      <pc:docMkLst>
        <pc:docMk/>
      </pc:docMkLst>
      <pc:sldChg chg="addSp modSp mod">
        <pc:chgData name="Turtiainen Anu-Helena" userId="600b10e9-7315-472e-bbf0-4abf1c498161" providerId="ADAL" clId="{7B9B29C4-AB67-46F6-A41F-6C0337C5C27A}" dt="2022-04-18T12:13:08.068" v="61" actId="20577"/>
        <pc:sldMkLst>
          <pc:docMk/>
          <pc:sldMk cId="3036458557" sldId="257"/>
        </pc:sldMkLst>
        <pc:spChg chg="add mod">
          <ac:chgData name="Turtiainen Anu-Helena" userId="600b10e9-7315-472e-bbf0-4abf1c498161" providerId="ADAL" clId="{7B9B29C4-AB67-46F6-A41F-6C0337C5C27A}" dt="2022-04-18T12:13:08.068" v="61" actId="20577"/>
          <ac:spMkLst>
            <pc:docMk/>
            <pc:sldMk cId="3036458557" sldId="257"/>
            <ac:spMk id="9" creationId="{D35C5C16-480F-423A-A41D-3921DADBB505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1:10.877" v="27" actId="20577"/>
        <pc:sldMkLst>
          <pc:docMk/>
          <pc:sldMk cId="760448111" sldId="261"/>
        </pc:sldMkLst>
        <pc:spChg chg="mod">
          <ac:chgData name="Turtiainen Anu-Helena" userId="600b10e9-7315-472e-bbf0-4abf1c498161" providerId="ADAL" clId="{7B9B29C4-AB67-46F6-A41F-6C0337C5C27A}" dt="2022-04-18T12:11:05.720" v="24" actId="1076"/>
          <ac:spMkLst>
            <pc:docMk/>
            <pc:sldMk cId="760448111" sldId="261"/>
            <ac:spMk id="8" creationId="{A3454E2D-C3C9-4549-82E8-7E118971454C}"/>
          </ac:spMkLst>
        </pc:spChg>
        <pc:spChg chg="add mod">
          <ac:chgData name="Turtiainen Anu-Helena" userId="600b10e9-7315-472e-bbf0-4abf1c498161" providerId="ADAL" clId="{7B9B29C4-AB67-46F6-A41F-6C0337C5C27A}" dt="2022-04-18T12:11:10.877" v="27" actId="20577"/>
          <ac:spMkLst>
            <pc:docMk/>
            <pc:sldMk cId="760448111" sldId="261"/>
            <ac:spMk id="10" creationId="{5C263096-D091-4074-ACB6-C444EE8EAD78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0:52.996" v="22" actId="20577"/>
        <pc:sldMkLst>
          <pc:docMk/>
          <pc:sldMk cId="1789454550" sldId="262"/>
        </pc:sldMkLst>
        <pc:spChg chg="add mod">
          <ac:chgData name="Turtiainen Anu-Helena" userId="600b10e9-7315-472e-bbf0-4abf1c498161" providerId="ADAL" clId="{7B9B29C4-AB67-46F6-A41F-6C0337C5C27A}" dt="2022-04-18T12:10:52.996" v="22" actId="20577"/>
          <ac:spMkLst>
            <pc:docMk/>
            <pc:sldMk cId="1789454550" sldId="262"/>
            <ac:spMk id="10" creationId="{748C2581-C5B7-4F31-B8C9-D0A44EA3159E}"/>
          </ac:spMkLst>
        </pc:spChg>
      </pc:sldChg>
      <pc:sldChg chg="modSp mod">
        <pc:chgData name="Turtiainen Anu-Helena" userId="600b10e9-7315-472e-bbf0-4abf1c498161" providerId="ADAL" clId="{7B9B29C4-AB67-46F6-A41F-6C0337C5C27A}" dt="2022-04-19T08:49:55.477" v="113" actId="20577"/>
        <pc:sldMkLst>
          <pc:docMk/>
          <pc:sldMk cId="1486822633" sldId="264"/>
        </pc:sldMkLst>
        <pc:spChg chg="mod">
          <ac:chgData name="Turtiainen Anu-Helena" userId="600b10e9-7315-472e-bbf0-4abf1c498161" providerId="ADAL" clId="{7B9B29C4-AB67-46F6-A41F-6C0337C5C27A}" dt="2022-04-19T08:49:55.477" v="113" actId="20577"/>
          <ac:spMkLst>
            <pc:docMk/>
            <pc:sldMk cId="1486822633" sldId="264"/>
            <ac:spMk id="3" creationId="{1AC63859-FF7B-49B0-A9EE-B69E2D3382D4}"/>
          </ac:spMkLst>
        </pc:spChg>
      </pc:sldChg>
      <pc:sldChg chg="modSp mod">
        <pc:chgData name="Turtiainen Anu-Helena" userId="600b10e9-7315-472e-bbf0-4abf1c498161" providerId="ADAL" clId="{7B9B29C4-AB67-46F6-A41F-6C0337C5C27A}" dt="2022-04-18T11:55:58.922" v="16" actId="20577"/>
        <pc:sldMkLst>
          <pc:docMk/>
          <pc:sldMk cId="3513071085" sldId="265"/>
        </pc:sldMkLst>
        <pc:spChg chg="mod">
          <ac:chgData name="Turtiainen Anu-Helena" userId="600b10e9-7315-472e-bbf0-4abf1c498161" providerId="ADAL" clId="{7B9B29C4-AB67-46F6-A41F-6C0337C5C27A}" dt="2022-04-18T11:55:58.922" v="16" actId="20577"/>
          <ac:spMkLst>
            <pc:docMk/>
            <pc:sldMk cId="3513071085" sldId="265"/>
            <ac:spMk id="3" creationId="{2D930897-6F68-46E2-8EA5-D0B03776DE2E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1:57.013" v="39" actId="20577"/>
        <pc:sldMkLst>
          <pc:docMk/>
          <pc:sldMk cId="2146134551" sldId="266"/>
        </pc:sldMkLst>
        <pc:spChg chg="add mod">
          <ac:chgData name="Turtiainen Anu-Helena" userId="600b10e9-7315-472e-bbf0-4abf1c498161" providerId="ADAL" clId="{7B9B29C4-AB67-46F6-A41F-6C0337C5C27A}" dt="2022-04-18T12:11:57.013" v="39" actId="20577"/>
          <ac:spMkLst>
            <pc:docMk/>
            <pc:sldMk cId="2146134551" sldId="266"/>
            <ac:spMk id="6" creationId="{8D72EA9E-DE05-4001-A475-D962CF3E1603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1:46.358" v="35" actId="1076"/>
        <pc:sldMkLst>
          <pc:docMk/>
          <pc:sldMk cId="3159285976" sldId="267"/>
        </pc:sldMkLst>
        <pc:spChg chg="add mod">
          <ac:chgData name="Turtiainen Anu-Helena" userId="600b10e9-7315-472e-bbf0-4abf1c498161" providerId="ADAL" clId="{7B9B29C4-AB67-46F6-A41F-6C0337C5C27A}" dt="2022-04-18T12:11:46.358" v="35" actId="1076"/>
          <ac:spMkLst>
            <pc:docMk/>
            <pc:sldMk cId="3159285976" sldId="267"/>
            <ac:spMk id="10" creationId="{5A895E18-545D-401E-9563-21A754B4F695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1:33.335" v="31" actId="20577"/>
        <pc:sldMkLst>
          <pc:docMk/>
          <pc:sldMk cId="3910269754" sldId="269"/>
        </pc:sldMkLst>
        <pc:spChg chg="add mod">
          <ac:chgData name="Turtiainen Anu-Helena" userId="600b10e9-7315-472e-bbf0-4abf1c498161" providerId="ADAL" clId="{7B9B29C4-AB67-46F6-A41F-6C0337C5C27A}" dt="2022-04-18T12:01:29.558" v="18" actId="571"/>
          <ac:spMkLst>
            <pc:docMk/>
            <pc:sldMk cId="3910269754" sldId="269"/>
            <ac:spMk id="6" creationId="{02477965-EEBA-44E3-98FB-0B883017E83A}"/>
          </ac:spMkLst>
        </pc:spChg>
        <pc:spChg chg="add mod">
          <ac:chgData name="Turtiainen Anu-Helena" userId="600b10e9-7315-472e-bbf0-4abf1c498161" providerId="ADAL" clId="{7B9B29C4-AB67-46F6-A41F-6C0337C5C27A}" dt="2022-04-18T12:01:29.558" v="18" actId="571"/>
          <ac:spMkLst>
            <pc:docMk/>
            <pc:sldMk cId="3910269754" sldId="269"/>
            <ac:spMk id="10" creationId="{76F14492-1ECD-45F1-92CC-060F44F2907C}"/>
          </ac:spMkLst>
        </pc:spChg>
        <pc:spChg chg="add mod">
          <ac:chgData name="Turtiainen Anu-Helena" userId="600b10e9-7315-472e-bbf0-4abf1c498161" providerId="ADAL" clId="{7B9B29C4-AB67-46F6-A41F-6C0337C5C27A}" dt="2022-04-18T12:11:33.335" v="31" actId="20577"/>
          <ac:spMkLst>
            <pc:docMk/>
            <pc:sldMk cId="3910269754" sldId="269"/>
            <ac:spMk id="11" creationId="{BA50515C-3728-47CA-8D0E-9321077BAAA7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2:41.522" v="51" actId="20577"/>
        <pc:sldMkLst>
          <pc:docMk/>
          <pc:sldMk cId="2021332408" sldId="270"/>
        </pc:sldMkLst>
        <pc:spChg chg="add mod">
          <ac:chgData name="Turtiainen Anu-Helena" userId="600b10e9-7315-472e-bbf0-4abf1c498161" providerId="ADAL" clId="{7B9B29C4-AB67-46F6-A41F-6C0337C5C27A}" dt="2022-04-18T12:12:41.522" v="51" actId="20577"/>
          <ac:spMkLst>
            <pc:docMk/>
            <pc:sldMk cId="2021332408" sldId="270"/>
            <ac:spMk id="5" creationId="{5A53AC52-E390-4330-83ED-D9A430E574FD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2:10.196" v="43" actId="20577"/>
        <pc:sldMkLst>
          <pc:docMk/>
          <pc:sldMk cId="15625960" sldId="271"/>
        </pc:sldMkLst>
        <pc:spChg chg="add mod">
          <ac:chgData name="Turtiainen Anu-Helena" userId="600b10e9-7315-472e-bbf0-4abf1c498161" providerId="ADAL" clId="{7B9B29C4-AB67-46F6-A41F-6C0337C5C27A}" dt="2022-04-18T12:12:10.196" v="43" actId="20577"/>
          <ac:spMkLst>
            <pc:docMk/>
            <pc:sldMk cId="15625960" sldId="271"/>
            <ac:spMk id="10" creationId="{7C1DFF8C-6BC8-4F78-8B35-3475A48A0BE4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2:25.220" v="47" actId="20577"/>
        <pc:sldMkLst>
          <pc:docMk/>
          <pc:sldMk cId="4092356452" sldId="272"/>
        </pc:sldMkLst>
        <pc:spChg chg="add mod">
          <ac:chgData name="Turtiainen Anu-Helena" userId="600b10e9-7315-472e-bbf0-4abf1c498161" providerId="ADAL" clId="{7B9B29C4-AB67-46F6-A41F-6C0337C5C27A}" dt="2022-04-18T12:12:25.220" v="47" actId="20577"/>
          <ac:spMkLst>
            <pc:docMk/>
            <pc:sldMk cId="4092356452" sldId="272"/>
            <ac:spMk id="10" creationId="{A70E58B8-F3EC-46B7-AA7E-C0D80AF9D80C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2:54.708" v="57" actId="20577"/>
        <pc:sldMkLst>
          <pc:docMk/>
          <pc:sldMk cId="2401757421" sldId="273"/>
        </pc:sldMkLst>
        <pc:spChg chg="add mod">
          <ac:chgData name="Turtiainen Anu-Helena" userId="600b10e9-7315-472e-bbf0-4abf1c498161" providerId="ADAL" clId="{7B9B29C4-AB67-46F6-A41F-6C0337C5C27A}" dt="2022-04-18T12:12:54.708" v="57" actId="20577"/>
          <ac:spMkLst>
            <pc:docMk/>
            <pc:sldMk cId="2401757421" sldId="273"/>
            <ac:spMk id="10" creationId="{893AFEF1-BC47-48A2-BE15-CCCA8D8DC921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3:19.486" v="65" actId="20577"/>
        <pc:sldMkLst>
          <pc:docMk/>
          <pc:sldMk cId="4026276932" sldId="274"/>
        </pc:sldMkLst>
        <pc:spChg chg="add mod">
          <ac:chgData name="Turtiainen Anu-Helena" userId="600b10e9-7315-472e-bbf0-4abf1c498161" providerId="ADAL" clId="{7B9B29C4-AB67-46F6-A41F-6C0337C5C27A}" dt="2022-04-18T12:13:19.486" v="65" actId="20577"/>
          <ac:spMkLst>
            <pc:docMk/>
            <pc:sldMk cId="4026276932" sldId="274"/>
            <ac:spMk id="9" creationId="{5D9E5BAE-A16A-4244-BFD4-E2C76C7D2162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3:34.834" v="69" actId="20577"/>
        <pc:sldMkLst>
          <pc:docMk/>
          <pc:sldMk cId="88846305" sldId="275"/>
        </pc:sldMkLst>
        <pc:spChg chg="add mod">
          <ac:chgData name="Turtiainen Anu-Helena" userId="600b10e9-7315-472e-bbf0-4abf1c498161" providerId="ADAL" clId="{7B9B29C4-AB67-46F6-A41F-6C0337C5C27A}" dt="2022-04-18T12:13:34.834" v="69" actId="20577"/>
          <ac:spMkLst>
            <pc:docMk/>
            <pc:sldMk cId="88846305" sldId="275"/>
            <ac:spMk id="11" creationId="{A0E4A970-F8C5-4444-B9FE-6978BBEC363B}"/>
          </ac:spMkLst>
        </pc:spChg>
      </pc:sldChg>
      <pc:sldChg chg="addSp modSp mod ord">
        <pc:chgData name="Turtiainen Anu-Helena" userId="600b10e9-7315-472e-bbf0-4abf1c498161" providerId="ADAL" clId="{7B9B29C4-AB67-46F6-A41F-6C0337C5C27A}" dt="2022-04-18T12:14:00.907" v="81"/>
        <pc:sldMkLst>
          <pc:docMk/>
          <pc:sldMk cId="2066204295" sldId="276"/>
        </pc:sldMkLst>
        <pc:spChg chg="add mod">
          <ac:chgData name="Turtiainen Anu-Helena" userId="600b10e9-7315-472e-bbf0-4abf1c498161" providerId="ADAL" clId="{7B9B29C4-AB67-46F6-A41F-6C0337C5C27A}" dt="2022-04-18T12:13:46.863" v="75" actId="1076"/>
          <ac:spMkLst>
            <pc:docMk/>
            <pc:sldMk cId="2066204295" sldId="276"/>
            <ac:spMk id="9" creationId="{DF57318E-35FE-48C4-BCFA-1DC5538DE2A9}"/>
          </ac:spMkLst>
        </pc:spChg>
      </pc:sldChg>
      <pc:sldChg chg="addSp modSp mod">
        <pc:chgData name="Turtiainen Anu-Helena" userId="600b10e9-7315-472e-bbf0-4abf1c498161" providerId="ADAL" clId="{7B9B29C4-AB67-46F6-A41F-6C0337C5C27A}" dt="2022-04-18T12:13:57.223" v="79" actId="1076"/>
        <pc:sldMkLst>
          <pc:docMk/>
          <pc:sldMk cId="879574520" sldId="277"/>
        </pc:sldMkLst>
        <pc:spChg chg="add mod">
          <ac:chgData name="Turtiainen Anu-Helena" userId="600b10e9-7315-472e-bbf0-4abf1c498161" providerId="ADAL" clId="{7B9B29C4-AB67-46F6-A41F-6C0337C5C27A}" dt="2022-04-18T12:13:57.223" v="79" actId="1076"/>
          <ac:spMkLst>
            <pc:docMk/>
            <pc:sldMk cId="879574520" sldId="277"/>
            <ac:spMk id="5" creationId="{B1E0B06B-FF40-4922-BB62-F423CF60FE26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49FF2-CD1C-4CA0-B492-0E2043145BBA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1156DB65-7779-4D18-BBD0-FF1E257E5A11}">
      <dgm:prSet custT="1"/>
      <dgm:spPr>
        <a:xfrm>
          <a:off x="3948103" y="1353"/>
          <a:ext cx="1962357" cy="130823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Char char="•"/>
          </a:pPr>
          <a:r>
            <a:rPr lang="fi-FI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Mitä arvioidaan ja miten?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</a:r>
        </a:p>
      </dgm:t>
    </dgm:pt>
    <dgm:pt modelId="{166E8E08-DFDA-495C-90E8-FBFFE9E0D7EC}" type="parTrans" cxnId="{B4DBAC1E-594B-4506-9EEE-A80A57E89008}">
      <dgm:prSet/>
      <dgm:spPr/>
      <dgm:t>
        <a:bodyPr/>
        <a:lstStyle/>
        <a:p>
          <a:endParaRPr lang="fi-FI"/>
        </a:p>
      </dgm:t>
    </dgm:pt>
    <dgm:pt modelId="{04CAF7C4-A96C-4E9D-959D-362D0D2C0BD2}" type="sibTrans" cxnId="{B4DBAC1E-594B-4506-9EEE-A80A57E89008}">
      <dgm:prSet/>
      <dgm:spPr/>
      <dgm:t>
        <a:bodyPr/>
        <a:lstStyle/>
        <a:p>
          <a:endParaRPr lang="fi-FI"/>
        </a:p>
      </dgm:t>
    </dgm:pt>
    <dgm:pt modelId="{2C38A98E-6D54-4C0A-B5CA-A920EB5D8DF2}">
      <dgm:prSet custT="1"/>
      <dgm:spPr>
        <a:xfrm>
          <a:off x="3352808" y="3150335"/>
          <a:ext cx="1308238" cy="1308238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i-FI" sz="11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Kehittyvä kielitaito, taito toimia vuorovaikutuksessa, taito tulkita tekstejä, taito tuottaa tekstejä</a:t>
          </a:r>
        </a:p>
      </dgm:t>
    </dgm:pt>
    <dgm:pt modelId="{87D92D9E-A8EC-4438-977A-31264F0D5AB6}" type="parTrans" cxnId="{455E57EA-F9F6-41AB-A9B4-AA12FCA94F7B}">
      <dgm:prSet/>
      <dgm:spPr>
        <a:xfrm rot="1312045">
          <a:off x="2639291" y="3387964"/>
          <a:ext cx="788965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788965" y="25927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i-FI"/>
        </a:p>
      </dgm:t>
    </dgm:pt>
    <dgm:pt modelId="{9883100E-6775-4CFC-B2F9-6C73AE66E2D5}" type="sibTrans" cxnId="{455E57EA-F9F6-41AB-A9B4-AA12FCA94F7B}">
      <dgm:prSet/>
      <dgm:spPr/>
      <dgm:t>
        <a:bodyPr/>
        <a:lstStyle/>
        <a:p>
          <a:endParaRPr lang="fi-FI"/>
        </a:p>
      </dgm:t>
    </dgm:pt>
    <dgm:pt modelId="{0D2CC9FE-5A59-4471-918F-AF6ADDB69695}">
      <dgm:prSet custT="1"/>
      <dgm:spPr>
        <a:xfrm>
          <a:off x="4791870" y="3150335"/>
          <a:ext cx="1962357" cy="130823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Char char="•"/>
          </a:pPr>
          <a:r>
            <a:rPr lang="fi-FI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Mitä arvioidaan ja miten?</a:t>
          </a:r>
        </a:p>
      </dgm:t>
    </dgm:pt>
    <dgm:pt modelId="{DAD13341-5ED3-41A7-8F79-DF341780AE58}" type="parTrans" cxnId="{96224A97-333C-41D3-813D-6CEB98610E68}">
      <dgm:prSet/>
      <dgm:spPr/>
      <dgm:t>
        <a:bodyPr/>
        <a:lstStyle/>
        <a:p>
          <a:endParaRPr lang="fi-FI"/>
        </a:p>
      </dgm:t>
    </dgm:pt>
    <dgm:pt modelId="{71BBA275-A1BB-4F37-8DB4-786E0ADD2DDD}" type="sibTrans" cxnId="{96224A97-333C-41D3-813D-6CEB98610E68}">
      <dgm:prSet/>
      <dgm:spPr/>
      <dgm:t>
        <a:bodyPr/>
        <a:lstStyle/>
        <a:p>
          <a:endParaRPr lang="fi-FI"/>
        </a:p>
      </dgm:t>
    </dgm:pt>
    <dgm:pt modelId="{4FCF4FA5-A1A5-4E19-A9D7-70EFA9E35D52}">
      <dgm:prSet phldrT="[Teksti]" custT="1"/>
      <dgm:spPr>
        <a:xfrm>
          <a:off x="2509040" y="1353"/>
          <a:ext cx="1308238" cy="1308238"/>
        </a:xfrm>
        <a:prstGeom prst="ellipse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fi-FI" sz="1100" b="0" i="0"/>
            <a:t>Kasvu kulttuuriseen moninaisuuteen  ja kielitietoisuuteen</a:t>
          </a:r>
          <a:endParaRPr lang="fi-FI" sz="11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D8FFB06-5C30-475E-AB60-EF7A4AEEAE1F}" type="sibTrans" cxnId="{4115CFF9-9ECD-49A9-B54D-6BB007652625}">
      <dgm:prSet/>
      <dgm:spPr/>
      <dgm:t>
        <a:bodyPr/>
        <a:lstStyle/>
        <a:p>
          <a:pPr algn="ctr"/>
          <a:endParaRPr lang="fi-FI"/>
        </a:p>
      </dgm:t>
    </dgm:pt>
    <dgm:pt modelId="{2728929B-4AB6-4301-8E4A-AC8932B9C3D5}" type="parTrans" cxnId="{4115CFF9-9ECD-49A9-B54D-6BB007652625}">
      <dgm:prSet/>
      <dgm:spPr>
        <a:xfrm rot="17918046">
          <a:off x="2034031" y="1687642"/>
          <a:ext cx="1102835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1102835" y="25927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fi-FI"/>
        </a:p>
      </dgm:t>
    </dgm:pt>
    <dgm:pt modelId="{E9DDCC0D-8E5D-4AD1-BA50-3FB90B0FB295}">
      <dgm:prSet custT="1"/>
      <dgm:spPr>
        <a:xfrm>
          <a:off x="3352808" y="1462801"/>
          <a:ext cx="1308238" cy="1308238"/>
        </a:xfrm>
        <a:prstGeom prst="ellipse">
          <a:avLst/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i-FI" sz="1100" b="0" i="0"/>
            <a:t>Kielenopiskelutaidot</a:t>
          </a:r>
          <a:endParaRPr lang="fi-FI" sz="11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DD5A28D-9459-482A-8914-AEC146671254}" type="sibTrans" cxnId="{3B97D2A7-5C86-4B8B-BED1-20B60E55E30C}">
      <dgm:prSet/>
      <dgm:spPr/>
      <dgm:t>
        <a:bodyPr/>
        <a:lstStyle/>
        <a:p>
          <a:endParaRPr lang="fi-FI"/>
        </a:p>
      </dgm:t>
    </dgm:pt>
    <dgm:pt modelId="{F794264A-8625-4A88-8B71-B738CBA647CB}" type="parTrans" cxnId="{3B97D2A7-5C86-4B8B-BED1-20B60E55E30C}">
      <dgm:prSet/>
      <dgm:spPr>
        <a:xfrm rot="20287955">
          <a:off x="2639291" y="2481554"/>
          <a:ext cx="788965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788965" y="25927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i-FI"/>
        </a:p>
      </dgm:t>
    </dgm:pt>
    <dgm:pt modelId="{8E039E68-B5FD-48B4-8307-A8886E8C1FD0}">
      <dgm:prSet custT="1"/>
      <dgm:spPr>
        <a:xfrm>
          <a:off x="4791870" y="1462801"/>
          <a:ext cx="1962357" cy="130823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Char char="•"/>
          </a:pPr>
          <a:r>
            <a:rPr lang="fi-FI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Mitä arvioidaan ja miten?</a:t>
          </a:r>
        </a:p>
      </dgm:t>
    </dgm:pt>
    <dgm:pt modelId="{98B6ADDE-AA21-4307-83C9-8C2EA8D66D74}" type="sibTrans" cxnId="{C7243565-BA4A-4B1C-AF49-90FAA2D35A28}">
      <dgm:prSet/>
      <dgm:spPr/>
      <dgm:t>
        <a:bodyPr/>
        <a:lstStyle/>
        <a:p>
          <a:endParaRPr lang="fi-FI"/>
        </a:p>
      </dgm:t>
    </dgm:pt>
    <dgm:pt modelId="{6BEFF51F-A8FB-4321-BD3D-E62C7FE61CD0}" type="parTrans" cxnId="{C7243565-BA4A-4B1C-AF49-90FAA2D35A28}">
      <dgm:prSet/>
      <dgm:spPr/>
      <dgm:t>
        <a:bodyPr/>
        <a:lstStyle/>
        <a:p>
          <a:endParaRPr lang="fi-FI"/>
        </a:p>
      </dgm:t>
    </dgm:pt>
    <dgm:pt modelId="{273609AC-1BDC-4901-8FAF-3E63A2A1F054}" type="pres">
      <dgm:prSet presAssocID="{B6749FF2-CD1C-4CA0-B492-0E2043145BB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FA0EA986-6147-4672-A1C7-BAE1611338F8}" type="pres">
      <dgm:prSet presAssocID="{B6749FF2-CD1C-4CA0-B492-0E2043145BBA}" presName="cycle" presStyleCnt="0"/>
      <dgm:spPr/>
    </dgm:pt>
    <dgm:pt modelId="{31D188B9-068A-4E19-9FA6-ED53FBC76220}" type="pres">
      <dgm:prSet presAssocID="{B6749FF2-CD1C-4CA0-B492-0E2043145BBA}" presName="centerShape" presStyleCnt="0"/>
      <dgm:spPr/>
    </dgm:pt>
    <dgm:pt modelId="{56CB8D17-8DFD-4641-8579-656ACC59EA4B}" type="pres">
      <dgm:prSet presAssocID="{B6749FF2-CD1C-4CA0-B492-0E2043145BBA}" presName="connSite" presStyleLbl="node1" presStyleIdx="0" presStyleCnt="4"/>
      <dgm:spPr/>
    </dgm:pt>
    <dgm:pt modelId="{C641CC63-739B-47C9-97A4-7F8812DD7E09}" type="pres">
      <dgm:prSet presAssocID="{B6749FF2-CD1C-4CA0-B492-0E2043145BBA}" presName="visible" presStyleLbl="node1" presStyleIdx="0" presStyleCnt="4" custScaleX="65613" custScaleY="73200"/>
      <dgm:spPr>
        <a:xfrm>
          <a:off x="814337" y="1870488"/>
          <a:ext cx="2180397" cy="218039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Kirjat tasaisella täytöllä"/>
        </a:ext>
      </dgm:extLst>
    </dgm:pt>
    <dgm:pt modelId="{58D6A1A9-BEAF-486F-BA41-1BE889B9CE78}" type="pres">
      <dgm:prSet presAssocID="{2728929B-4AB6-4301-8E4A-AC8932B9C3D5}" presName="Name25" presStyleLbl="parChTrans1D1" presStyleIdx="0" presStyleCnt="3"/>
      <dgm:spPr/>
    </dgm:pt>
    <dgm:pt modelId="{AAC2980C-5FF0-47A3-8810-B4B411F6638D}" type="pres">
      <dgm:prSet presAssocID="{4FCF4FA5-A1A5-4E19-A9D7-70EFA9E35D52}" presName="node" presStyleCnt="0"/>
      <dgm:spPr/>
    </dgm:pt>
    <dgm:pt modelId="{DBAAD25B-CB85-4945-AB13-099D7004C5C6}" type="pres">
      <dgm:prSet presAssocID="{4FCF4FA5-A1A5-4E19-A9D7-70EFA9E35D52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73E7AB66-73DB-4472-B3C5-4EC721F63094}" type="pres">
      <dgm:prSet presAssocID="{4FCF4FA5-A1A5-4E19-A9D7-70EFA9E35D52}" presName="childNode" presStyleLbl="revTx" presStyleIdx="0" presStyleCnt="3">
        <dgm:presLayoutVars>
          <dgm:bulletEnabled val="1"/>
        </dgm:presLayoutVars>
      </dgm:prSet>
      <dgm:spPr/>
    </dgm:pt>
    <dgm:pt modelId="{4536D051-2D03-4817-A919-9F9A80377547}" type="pres">
      <dgm:prSet presAssocID="{F794264A-8625-4A88-8B71-B738CBA647CB}" presName="Name25" presStyleLbl="parChTrans1D1" presStyleIdx="1" presStyleCnt="3"/>
      <dgm:spPr/>
    </dgm:pt>
    <dgm:pt modelId="{8F37276F-4425-47D2-B981-EC6618933E73}" type="pres">
      <dgm:prSet presAssocID="{E9DDCC0D-8E5D-4AD1-BA50-3FB90B0FB295}" presName="node" presStyleCnt="0"/>
      <dgm:spPr/>
    </dgm:pt>
    <dgm:pt modelId="{5DE36D92-3603-4A7D-85BA-F840C6EC5723}" type="pres">
      <dgm:prSet presAssocID="{E9DDCC0D-8E5D-4AD1-BA50-3FB90B0FB295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89066FAD-6E77-43F3-864C-194AC5695BC6}" type="pres">
      <dgm:prSet presAssocID="{E9DDCC0D-8E5D-4AD1-BA50-3FB90B0FB295}" presName="childNode" presStyleLbl="revTx" presStyleIdx="1" presStyleCnt="3">
        <dgm:presLayoutVars>
          <dgm:bulletEnabled val="1"/>
        </dgm:presLayoutVars>
      </dgm:prSet>
      <dgm:spPr/>
    </dgm:pt>
    <dgm:pt modelId="{85C0ACCB-E87E-4A9B-9D94-AAA5D31EBD46}" type="pres">
      <dgm:prSet presAssocID="{87D92D9E-A8EC-4438-977A-31264F0D5AB6}" presName="Name25" presStyleLbl="parChTrans1D1" presStyleIdx="2" presStyleCnt="3"/>
      <dgm:spPr/>
    </dgm:pt>
    <dgm:pt modelId="{25C9598A-5F59-4DDD-95B4-1184624A75DF}" type="pres">
      <dgm:prSet presAssocID="{2C38A98E-6D54-4C0A-B5CA-A920EB5D8DF2}" presName="node" presStyleCnt="0"/>
      <dgm:spPr/>
    </dgm:pt>
    <dgm:pt modelId="{17AA64A0-A698-49E3-8DA7-BCF604A77AE1}" type="pres">
      <dgm:prSet presAssocID="{2C38A98E-6D54-4C0A-B5CA-A920EB5D8DF2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A943C446-4B59-4453-AF13-87D0EFA7260E}" type="pres">
      <dgm:prSet presAssocID="{2C38A98E-6D54-4C0A-B5CA-A920EB5D8DF2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0F84C216-899D-4E70-930C-F651D5BE3745}" type="presOf" srcId="{E9DDCC0D-8E5D-4AD1-BA50-3FB90B0FB295}" destId="{5DE36D92-3603-4A7D-85BA-F840C6EC5723}" srcOrd="0" destOrd="0" presId="urn:microsoft.com/office/officeart/2005/8/layout/radial2"/>
    <dgm:cxn modelId="{B4DBAC1E-594B-4506-9EEE-A80A57E89008}" srcId="{4FCF4FA5-A1A5-4E19-A9D7-70EFA9E35D52}" destId="{1156DB65-7779-4D18-BBD0-FF1E257E5A11}" srcOrd="0" destOrd="0" parTransId="{166E8E08-DFDA-495C-90E8-FBFFE9E0D7EC}" sibTransId="{04CAF7C4-A96C-4E9D-959D-362D0D2C0BD2}"/>
    <dgm:cxn modelId="{09276727-7130-48B1-AC94-816CBDC571D7}" type="presOf" srcId="{F794264A-8625-4A88-8B71-B738CBA647CB}" destId="{4536D051-2D03-4817-A919-9F9A80377547}" srcOrd="0" destOrd="0" presId="urn:microsoft.com/office/officeart/2005/8/layout/radial2"/>
    <dgm:cxn modelId="{CE20E53F-3B32-4B9A-9C35-978EBA79CCFE}" type="presOf" srcId="{0D2CC9FE-5A59-4471-918F-AF6ADDB69695}" destId="{A943C446-4B59-4453-AF13-87D0EFA7260E}" srcOrd="0" destOrd="0" presId="urn:microsoft.com/office/officeart/2005/8/layout/radial2"/>
    <dgm:cxn modelId="{C7243565-BA4A-4B1C-AF49-90FAA2D35A28}" srcId="{E9DDCC0D-8E5D-4AD1-BA50-3FB90B0FB295}" destId="{8E039E68-B5FD-48B4-8307-A8886E8C1FD0}" srcOrd="0" destOrd="0" parTransId="{6BEFF51F-A8FB-4321-BD3D-E62C7FE61CD0}" sibTransId="{98B6ADDE-AA21-4307-83C9-8C2EA8D66D74}"/>
    <dgm:cxn modelId="{507DEE47-17ED-4D45-AD83-B8D1FB58F805}" type="presOf" srcId="{B6749FF2-CD1C-4CA0-B492-0E2043145BBA}" destId="{273609AC-1BDC-4901-8FAF-3E63A2A1F054}" srcOrd="0" destOrd="0" presId="urn:microsoft.com/office/officeart/2005/8/layout/radial2"/>
    <dgm:cxn modelId="{E23FF14C-6334-4F60-80CB-64B10D8D1CD4}" type="presOf" srcId="{2728929B-4AB6-4301-8E4A-AC8932B9C3D5}" destId="{58D6A1A9-BEAF-486F-BA41-1BE889B9CE78}" srcOrd="0" destOrd="0" presId="urn:microsoft.com/office/officeart/2005/8/layout/radial2"/>
    <dgm:cxn modelId="{96224A97-333C-41D3-813D-6CEB98610E68}" srcId="{2C38A98E-6D54-4C0A-B5CA-A920EB5D8DF2}" destId="{0D2CC9FE-5A59-4471-918F-AF6ADDB69695}" srcOrd="0" destOrd="0" parTransId="{DAD13341-5ED3-41A7-8F79-DF341780AE58}" sibTransId="{71BBA275-A1BB-4F37-8DB4-786E0ADD2DDD}"/>
    <dgm:cxn modelId="{3B97D2A7-5C86-4B8B-BED1-20B60E55E30C}" srcId="{B6749FF2-CD1C-4CA0-B492-0E2043145BBA}" destId="{E9DDCC0D-8E5D-4AD1-BA50-3FB90B0FB295}" srcOrd="1" destOrd="0" parTransId="{F794264A-8625-4A88-8B71-B738CBA647CB}" sibTransId="{9DD5A28D-9459-482A-8914-AEC146671254}"/>
    <dgm:cxn modelId="{BD0AC0BD-DC48-4B52-850F-6F1DEF8B0C47}" type="presOf" srcId="{2C38A98E-6D54-4C0A-B5CA-A920EB5D8DF2}" destId="{17AA64A0-A698-49E3-8DA7-BCF604A77AE1}" srcOrd="0" destOrd="0" presId="urn:microsoft.com/office/officeart/2005/8/layout/radial2"/>
    <dgm:cxn modelId="{6AD7DBC9-0276-44B0-9EFE-B040F7489504}" type="presOf" srcId="{4FCF4FA5-A1A5-4E19-A9D7-70EFA9E35D52}" destId="{DBAAD25B-CB85-4945-AB13-099D7004C5C6}" srcOrd="0" destOrd="0" presId="urn:microsoft.com/office/officeart/2005/8/layout/radial2"/>
    <dgm:cxn modelId="{455E57EA-F9F6-41AB-A9B4-AA12FCA94F7B}" srcId="{B6749FF2-CD1C-4CA0-B492-0E2043145BBA}" destId="{2C38A98E-6D54-4C0A-B5CA-A920EB5D8DF2}" srcOrd="2" destOrd="0" parTransId="{87D92D9E-A8EC-4438-977A-31264F0D5AB6}" sibTransId="{9883100E-6775-4CFC-B2F9-6C73AE66E2D5}"/>
    <dgm:cxn modelId="{CAEFD0EC-7140-435F-926D-633201207ADD}" type="presOf" srcId="{1156DB65-7779-4D18-BBD0-FF1E257E5A11}" destId="{73E7AB66-73DB-4472-B3C5-4EC721F63094}" srcOrd="0" destOrd="0" presId="urn:microsoft.com/office/officeart/2005/8/layout/radial2"/>
    <dgm:cxn modelId="{72C916EE-EFD6-4E50-A122-D1C7A41DA8D8}" type="presOf" srcId="{87D92D9E-A8EC-4438-977A-31264F0D5AB6}" destId="{85C0ACCB-E87E-4A9B-9D94-AAA5D31EBD46}" srcOrd="0" destOrd="0" presId="urn:microsoft.com/office/officeart/2005/8/layout/radial2"/>
    <dgm:cxn modelId="{4115CFF9-9ECD-49A9-B54D-6BB007652625}" srcId="{B6749FF2-CD1C-4CA0-B492-0E2043145BBA}" destId="{4FCF4FA5-A1A5-4E19-A9D7-70EFA9E35D52}" srcOrd="0" destOrd="0" parTransId="{2728929B-4AB6-4301-8E4A-AC8932B9C3D5}" sibTransId="{8D8FFB06-5C30-475E-AB60-EF7A4AEEAE1F}"/>
    <dgm:cxn modelId="{A13286FF-FFF7-4E5E-8CB3-0B6FCFF58A96}" type="presOf" srcId="{8E039E68-B5FD-48B4-8307-A8886E8C1FD0}" destId="{89066FAD-6E77-43F3-864C-194AC5695BC6}" srcOrd="0" destOrd="0" presId="urn:microsoft.com/office/officeart/2005/8/layout/radial2"/>
    <dgm:cxn modelId="{048C74E4-840E-4FB2-A7C5-432851BBAC4F}" type="presParOf" srcId="{273609AC-1BDC-4901-8FAF-3E63A2A1F054}" destId="{FA0EA986-6147-4672-A1C7-BAE1611338F8}" srcOrd="0" destOrd="0" presId="urn:microsoft.com/office/officeart/2005/8/layout/radial2"/>
    <dgm:cxn modelId="{EE756E5E-E47C-4353-BBE6-22D1D9FA99AE}" type="presParOf" srcId="{FA0EA986-6147-4672-A1C7-BAE1611338F8}" destId="{31D188B9-068A-4E19-9FA6-ED53FBC76220}" srcOrd="0" destOrd="0" presId="urn:microsoft.com/office/officeart/2005/8/layout/radial2"/>
    <dgm:cxn modelId="{5A9BF37B-1D6E-4B13-928D-C8574F5F6BFC}" type="presParOf" srcId="{31D188B9-068A-4E19-9FA6-ED53FBC76220}" destId="{56CB8D17-8DFD-4641-8579-656ACC59EA4B}" srcOrd="0" destOrd="0" presId="urn:microsoft.com/office/officeart/2005/8/layout/radial2"/>
    <dgm:cxn modelId="{EC4A90BF-5860-4374-8849-BA87CAA4E104}" type="presParOf" srcId="{31D188B9-068A-4E19-9FA6-ED53FBC76220}" destId="{C641CC63-739B-47C9-97A4-7F8812DD7E09}" srcOrd="1" destOrd="0" presId="urn:microsoft.com/office/officeart/2005/8/layout/radial2"/>
    <dgm:cxn modelId="{7543DEC5-5B67-43F6-A71F-0C895299CF6C}" type="presParOf" srcId="{FA0EA986-6147-4672-A1C7-BAE1611338F8}" destId="{58D6A1A9-BEAF-486F-BA41-1BE889B9CE78}" srcOrd="1" destOrd="0" presId="urn:microsoft.com/office/officeart/2005/8/layout/radial2"/>
    <dgm:cxn modelId="{FCCF3FCD-A46F-4659-838B-EF6BC390C1E1}" type="presParOf" srcId="{FA0EA986-6147-4672-A1C7-BAE1611338F8}" destId="{AAC2980C-5FF0-47A3-8810-B4B411F6638D}" srcOrd="2" destOrd="0" presId="urn:microsoft.com/office/officeart/2005/8/layout/radial2"/>
    <dgm:cxn modelId="{7DEB469A-6AC5-44DE-BA4A-0B3C757BC60B}" type="presParOf" srcId="{AAC2980C-5FF0-47A3-8810-B4B411F6638D}" destId="{DBAAD25B-CB85-4945-AB13-099D7004C5C6}" srcOrd="0" destOrd="0" presId="urn:microsoft.com/office/officeart/2005/8/layout/radial2"/>
    <dgm:cxn modelId="{8AC860FD-DE31-494D-AB25-7DE4B1B098FA}" type="presParOf" srcId="{AAC2980C-5FF0-47A3-8810-B4B411F6638D}" destId="{73E7AB66-73DB-4472-B3C5-4EC721F63094}" srcOrd="1" destOrd="0" presId="urn:microsoft.com/office/officeart/2005/8/layout/radial2"/>
    <dgm:cxn modelId="{BC2A22AE-A5FC-4229-8276-0F0A83B06392}" type="presParOf" srcId="{FA0EA986-6147-4672-A1C7-BAE1611338F8}" destId="{4536D051-2D03-4817-A919-9F9A80377547}" srcOrd="3" destOrd="0" presId="urn:microsoft.com/office/officeart/2005/8/layout/radial2"/>
    <dgm:cxn modelId="{D1288781-9AF3-437F-A7F7-DB4A509A62F8}" type="presParOf" srcId="{FA0EA986-6147-4672-A1C7-BAE1611338F8}" destId="{8F37276F-4425-47D2-B981-EC6618933E73}" srcOrd="4" destOrd="0" presId="urn:microsoft.com/office/officeart/2005/8/layout/radial2"/>
    <dgm:cxn modelId="{61960C85-5CA8-441B-9046-2EF8B6980D24}" type="presParOf" srcId="{8F37276F-4425-47D2-B981-EC6618933E73}" destId="{5DE36D92-3603-4A7D-85BA-F840C6EC5723}" srcOrd="0" destOrd="0" presId="urn:microsoft.com/office/officeart/2005/8/layout/radial2"/>
    <dgm:cxn modelId="{4A42B71C-69C0-4C5B-8537-C7ECA8D09FC1}" type="presParOf" srcId="{8F37276F-4425-47D2-B981-EC6618933E73}" destId="{89066FAD-6E77-43F3-864C-194AC5695BC6}" srcOrd="1" destOrd="0" presId="urn:microsoft.com/office/officeart/2005/8/layout/radial2"/>
    <dgm:cxn modelId="{F71286A1-0863-4601-93AB-B7D65C44757B}" type="presParOf" srcId="{FA0EA986-6147-4672-A1C7-BAE1611338F8}" destId="{85C0ACCB-E87E-4A9B-9D94-AAA5D31EBD46}" srcOrd="5" destOrd="0" presId="urn:microsoft.com/office/officeart/2005/8/layout/radial2"/>
    <dgm:cxn modelId="{1C9B2E77-C259-4BBE-A7A7-AC544F5A5B63}" type="presParOf" srcId="{FA0EA986-6147-4672-A1C7-BAE1611338F8}" destId="{25C9598A-5F59-4DDD-95B4-1184624A75DF}" srcOrd="6" destOrd="0" presId="urn:microsoft.com/office/officeart/2005/8/layout/radial2"/>
    <dgm:cxn modelId="{3BBE8560-458D-4DB8-9327-67DDD99962EE}" type="presParOf" srcId="{25C9598A-5F59-4DDD-95B4-1184624A75DF}" destId="{17AA64A0-A698-49E3-8DA7-BCF604A77AE1}" srcOrd="0" destOrd="0" presId="urn:microsoft.com/office/officeart/2005/8/layout/radial2"/>
    <dgm:cxn modelId="{AF97CFDA-EA0E-4860-8E93-A6F643D69AF4}" type="presParOf" srcId="{25C9598A-5F59-4DDD-95B4-1184624A75DF}" destId="{A943C446-4B59-4453-AF13-87D0EFA7260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Ruokaosaaminen ja ruokakulttuuri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25E26762-C876-46F9-8981-3B3800C303FE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F2D1EA37-FEA2-4D85-BB76-197E89C3504E}" type="parTrans" cxnId="{5EB68834-3FA3-4A71-BA3C-3DDB312398F1}">
      <dgm:prSet/>
      <dgm:spPr/>
      <dgm:t>
        <a:bodyPr/>
        <a:lstStyle/>
        <a:p>
          <a:endParaRPr lang="fi-FI"/>
        </a:p>
      </dgm:t>
    </dgm:pt>
    <dgm:pt modelId="{4DD8C169-1D90-4111-A076-EC1E65BEB3C0}" type="sibTrans" cxnId="{5EB68834-3FA3-4A71-BA3C-3DDB312398F1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Asuminen ja yhdessä eläminen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Kuluttaja- ja talousosaaminen kodissa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4"/>
      <dgm:spPr/>
    </dgm:pt>
    <dgm:pt modelId="{9F0AFC01-1976-4A0D-A0B3-D83B80DD5FA9}" type="pres">
      <dgm:prSet presAssocID="{53E5EF91-7B8A-4E59-AE23-DB20EA9235A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3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3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3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3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3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4" custScaleX="119424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5EB68834-3FA3-4A71-BA3C-3DDB312398F1}" srcId="{A99DEBBB-4D19-430C-A3C0-B8ABBDEAB245}" destId="{25E26762-C876-46F9-8981-3B3800C303FE}" srcOrd="1" destOrd="0" parTransId="{F2D1EA37-FEA2-4D85-BB76-197E89C3504E}" sibTransId="{4DD8C169-1D90-4111-A076-EC1E65BEB3C0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9A2821EB-41BC-493F-8C0D-C43DF1F0E2F1}" type="presOf" srcId="{25E26762-C876-46F9-8981-3B3800C303FE}" destId="{E58B6806-AB7F-4839-83B1-107F1BA598AA}" srcOrd="0" destOrd="1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Omat kuvakulttuurit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25E26762-C876-46F9-8981-3B3800C303FE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F2D1EA37-FEA2-4D85-BB76-197E89C3504E}" type="parTrans" cxnId="{5EB68834-3FA3-4A71-BA3C-3DDB312398F1}">
      <dgm:prSet/>
      <dgm:spPr/>
      <dgm:t>
        <a:bodyPr/>
        <a:lstStyle/>
        <a:p>
          <a:endParaRPr lang="fi-FI"/>
        </a:p>
      </dgm:t>
    </dgm:pt>
    <dgm:pt modelId="{4DD8C169-1D90-4111-A076-EC1E65BEB3C0}" type="sibTrans" cxnId="{5EB68834-3FA3-4A71-BA3C-3DDB312398F1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Ympäristön kuvakulttuurit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Taiteen maailmat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4"/>
      <dgm:spPr/>
    </dgm:pt>
    <dgm:pt modelId="{9F0AFC01-1976-4A0D-A0B3-D83B80DD5FA9}" type="pres">
      <dgm:prSet presAssocID="{53E5EF91-7B8A-4E59-AE23-DB20EA9235A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3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3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3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3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3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4" custScaleX="119424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5EB68834-3FA3-4A71-BA3C-3DDB312398F1}" srcId="{A99DEBBB-4D19-430C-A3C0-B8ABBDEAB245}" destId="{25E26762-C876-46F9-8981-3B3800C303FE}" srcOrd="1" destOrd="0" parTransId="{F2D1EA37-FEA2-4D85-BB76-197E89C3504E}" sibTransId="{4DD8C169-1D90-4111-A076-EC1E65BEB3C0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9A2821EB-41BC-493F-8C0D-C43DF1F0E2F1}" type="presOf" srcId="{25E26762-C876-46F9-8981-3B3800C303FE}" destId="{E58B6806-AB7F-4839-83B1-107F1BA598AA}" srcOrd="0" destOrd="1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Miten musiikissa toimitaan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25E26762-C876-46F9-8981-3B3800C303FE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F2D1EA37-FEA2-4D85-BB76-197E89C3504E}" type="parTrans" cxnId="{5EB68834-3FA3-4A71-BA3C-3DDB312398F1}">
      <dgm:prSet/>
      <dgm:spPr/>
      <dgm:t>
        <a:bodyPr/>
        <a:lstStyle/>
        <a:p>
          <a:endParaRPr lang="fi-FI"/>
        </a:p>
      </dgm:t>
    </dgm:pt>
    <dgm:pt modelId="{4DD8C169-1D90-4111-A076-EC1E65BEB3C0}" type="sibTrans" cxnId="{5EB68834-3FA3-4A71-BA3C-3DDB312398F1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Mistä musiikki muodostuu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Musiikki omassa elämässä, yhteisössä ja yhteiskunnassa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34B9EFDF-60C8-4612-8C81-3A76A1A90E86}">
      <dgm:prSet/>
      <dgm:spPr/>
      <dgm:t>
        <a:bodyPr/>
        <a:lstStyle/>
        <a:p>
          <a:r>
            <a:rPr lang="fi-FI"/>
            <a:t>Musiikin opetuksen ohjelmisto</a:t>
          </a:r>
        </a:p>
      </dgm:t>
    </dgm:pt>
    <dgm:pt modelId="{4002767B-8F57-4D3F-A800-3BF2A9F92AFB}" type="parTrans" cxnId="{8F2223DA-31EA-44FB-82F8-E98D3A53240E}">
      <dgm:prSet/>
      <dgm:spPr/>
      <dgm:t>
        <a:bodyPr/>
        <a:lstStyle/>
        <a:p>
          <a:endParaRPr lang="fi-FI"/>
        </a:p>
      </dgm:t>
    </dgm:pt>
    <dgm:pt modelId="{47E1EAF8-2797-499F-A833-D3EC9DDC67F6}" type="sibTrans" cxnId="{8F2223DA-31EA-44FB-82F8-E98D3A53240E}">
      <dgm:prSet/>
      <dgm:spPr/>
      <dgm:t>
        <a:bodyPr/>
        <a:lstStyle/>
        <a:p>
          <a:endParaRPr lang="fi-FI"/>
        </a:p>
      </dgm:t>
    </dgm:pt>
    <dgm:pt modelId="{1A5C70C2-DFB8-4DD4-BF5D-E3A46EE6DC53}">
      <dgm:prSet custT="1"/>
      <dgm:spPr/>
      <dgm:t>
        <a:bodyPr/>
        <a:lstStyle/>
        <a:p>
          <a:r>
            <a:rPr lang="fi-FI" sz="1400"/>
            <a:t> Mitä ja miten</a:t>
          </a:r>
        </a:p>
      </dgm:t>
    </dgm:pt>
    <dgm:pt modelId="{B7C1D009-9198-40E4-8710-0A9F7AD795EB}" type="parTrans" cxnId="{62632CB7-F6B3-494D-A0EF-89A0088ACBA2}">
      <dgm:prSet/>
      <dgm:spPr/>
      <dgm:t>
        <a:bodyPr/>
        <a:lstStyle/>
        <a:p>
          <a:endParaRPr lang="fi-FI"/>
        </a:p>
      </dgm:t>
    </dgm:pt>
    <dgm:pt modelId="{8E246A06-9403-4DF9-A3F6-6503DFB16B03}" type="sibTrans" cxnId="{62632CB7-F6B3-494D-A0EF-89A0088ACBA2}">
      <dgm:prSet/>
      <dgm:spPr/>
      <dgm:t>
        <a:bodyPr/>
        <a:lstStyle/>
        <a:p>
          <a:endParaRPr lang="fi-FI"/>
        </a:p>
      </dgm:t>
    </dgm:pt>
    <dgm:pt modelId="{18F3D509-036C-410B-BAA1-0F5902F21000}">
      <dgm:prSet custT="1"/>
      <dgm:spPr/>
      <dgm:t>
        <a:bodyPr/>
        <a:lstStyle/>
        <a:p>
          <a:r>
            <a:rPr lang="fi-FI" sz="1400"/>
            <a:t>Materiaali</a:t>
          </a:r>
        </a:p>
      </dgm:t>
    </dgm:pt>
    <dgm:pt modelId="{86B072B1-4959-4991-9CEF-F4FC61381304}" type="parTrans" cxnId="{A59638C1-526E-46FC-8C50-83DDB5098289}">
      <dgm:prSet/>
      <dgm:spPr/>
      <dgm:t>
        <a:bodyPr/>
        <a:lstStyle/>
        <a:p>
          <a:endParaRPr lang="fi-FI"/>
        </a:p>
      </dgm:t>
    </dgm:pt>
    <dgm:pt modelId="{7D6CE2A3-4DB9-47FA-AB00-30E34C9F1454}" type="sibTrans" cxnId="{A59638C1-526E-46FC-8C50-83DDB5098289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5"/>
      <dgm:spPr/>
    </dgm:pt>
    <dgm:pt modelId="{9F0AFC01-1976-4A0D-A0B3-D83B80DD5FA9}" type="pres">
      <dgm:prSet presAssocID="{53E5EF91-7B8A-4E59-AE23-DB20EA9235AD}" presName="visible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4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5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4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4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5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4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4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5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4">
        <dgm:presLayoutVars>
          <dgm:bulletEnabled val="1"/>
        </dgm:presLayoutVars>
      </dgm:prSet>
      <dgm:spPr/>
    </dgm:pt>
    <dgm:pt modelId="{D616C96B-B569-4E93-BFA2-5474AE637534}" type="pres">
      <dgm:prSet presAssocID="{4002767B-8F57-4D3F-A800-3BF2A9F92AFB}" presName="Name25" presStyleLbl="parChTrans1D1" presStyleIdx="3" presStyleCnt="4"/>
      <dgm:spPr/>
    </dgm:pt>
    <dgm:pt modelId="{A258E99E-C189-40EF-AC16-9F1438EC0555}" type="pres">
      <dgm:prSet presAssocID="{34B9EFDF-60C8-4612-8C81-3A76A1A90E86}" presName="node" presStyleCnt="0"/>
      <dgm:spPr/>
    </dgm:pt>
    <dgm:pt modelId="{997A1108-547D-4A69-90C5-8AED01D1F289}" type="pres">
      <dgm:prSet presAssocID="{34B9EFDF-60C8-4612-8C81-3A76A1A90E86}" presName="parentNode" presStyleLbl="node1" presStyleIdx="4" presStyleCnt="5">
        <dgm:presLayoutVars>
          <dgm:chMax val="1"/>
          <dgm:bulletEnabled val="1"/>
        </dgm:presLayoutVars>
      </dgm:prSet>
      <dgm:spPr/>
    </dgm:pt>
    <dgm:pt modelId="{E0CF0B82-16F8-4175-A2C9-2EEC0ADCA795}" type="pres">
      <dgm:prSet presAssocID="{34B9EFDF-60C8-4612-8C81-3A76A1A90E86}" presName="childNode" presStyleLbl="revTx" presStyleIdx="3" presStyleCnt="4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0BF2EA02-72F7-429D-B696-23A8498720B6}" type="presOf" srcId="{1A5C70C2-DFB8-4DD4-BF5D-E3A46EE6DC53}" destId="{E0CF0B82-16F8-4175-A2C9-2EEC0ADCA795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5EB68834-3FA3-4A71-BA3C-3DDB312398F1}" srcId="{A99DEBBB-4D19-430C-A3C0-B8ABBDEAB245}" destId="{25E26762-C876-46F9-8981-3B3800C303FE}" srcOrd="1" destOrd="0" parTransId="{F2D1EA37-FEA2-4D85-BB76-197E89C3504E}" sibTransId="{4DD8C169-1D90-4111-A076-EC1E65BEB3C0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60B687D-7462-47F9-BF3D-63587881D11F}" type="presOf" srcId="{34B9EFDF-60C8-4612-8C81-3A76A1A90E86}" destId="{997A1108-547D-4A69-90C5-8AED01D1F289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62632CB7-F6B3-494D-A0EF-89A0088ACBA2}" srcId="{34B9EFDF-60C8-4612-8C81-3A76A1A90E86}" destId="{1A5C70C2-DFB8-4DD4-BF5D-E3A46EE6DC53}" srcOrd="0" destOrd="0" parTransId="{B7C1D009-9198-40E4-8710-0A9F7AD795EB}" sibTransId="{8E246A06-9403-4DF9-A3F6-6503DFB16B03}"/>
    <dgm:cxn modelId="{9E55D9BB-6790-49D0-B458-701E7C545566}" type="presOf" srcId="{4002767B-8F57-4D3F-A800-3BF2A9F92AFB}" destId="{D616C96B-B569-4E93-BFA2-5474AE637534}" srcOrd="0" destOrd="0" presId="urn:microsoft.com/office/officeart/2005/8/layout/radial2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A59638C1-526E-46FC-8C50-83DDB5098289}" srcId="{34B9EFDF-60C8-4612-8C81-3A76A1A90E86}" destId="{18F3D509-036C-410B-BAA1-0F5902F21000}" srcOrd="1" destOrd="0" parTransId="{86B072B1-4959-4991-9CEF-F4FC61381304}" sibTransId="{7D6CE2A3-4DB9-47FA-AB00-30E34C9F1454}"/>
    <dgm:cxn modelId="{8F7C80C1-7686-4F5F-9EC5-52AFA71FD7CB}" type="presOf" srcId="{18F3D509-036C-410B-BAA1-0F5902F21000}" destId="{E0CF0B82-16F8-4175-A2C9-2EEC0ADCA795}" srcOrd="0" destOrd="1" presId="urn:microsoft.com/office/officeart/2005/8/layout/radial2"/>
    <dgm:cxn modelId="{8F2223DA-31EA-44FB-82F8-E98D3A53240E}" srcId="{53E5EF91-7B8A-4E59-AE23-DB20EA9235AD}" destId="{34B9EFDF-60C8-4612-8C81-3A76A1A90E86}" srcOrd="3" destOrd="0" parTransId="{4002767B-8F57-4D3F-A800-3BF2A9F92AFB}" sibTransId="{47E1EAF8-2797-499F-A833-D3EC9DDC67F6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9A2821EB-41BC-493F-8C0D-C43DF1F0E2F1}" type="presOf" srcId="{25E26762-C876-46F9-8981-3B3800C303FE}" destId="{E58B6806-AB7F-4839-83B1-107F1BA598AA}" srcOrd="0" destOrd="1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  <dgm:cxn modelId="{12401512-4CF9-443D-94F2-343C2B56591A}" type="presParOf" srcId="{AC299126-A8BE-4382-BD3B-6A4864BA535B}" destId="{D616C96B-B569-4E93-BFA2-5474AE637534}" srcOrd="7" destOrd="0" presId="urn:microsoft.com/office/officeart/2005/8/layout/radial2"/>
    <dgm:cxn modelId="{7211C210-F704-42F2-95D2-DD92E580C60F}" type="presParOf" srcId="{AC299126-A8BE-4382-BD3B-6A4864BA535B}" destId="{A258E99E-C189-40EF-AC16-9F1438EC0555}" srcOrd="8" destOrd="0" presId="urn:microsoft.com/office/officeart/2005/8/layout/radial2"/>
    <dgm:cxn modelId="{060E91D6-4AEF-483F-B842-6BEC37CC753C}" type="presParOf" srcId="{A258E99E-C189-40EF-AC16-9F1438EC0555}" destId="{997A1108-547D-4A69-90C5-8AED01D1F289}" srcOrd="0" destOrd="0" presId="urn:microsoft.com/office/officeart/2005/8/layout/radial2"/>
    <dgm:cxn modelId="{4BDE2F14-C54A-4E47-836A-FBCAD8137CA4}" type="presParOf" srcId="{A258E99E-C189-40EF-AC16-9F1438EC0555}" destId="{E0CF0B82-16F8-4175-A2C9-2EEC0ADCA79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Suhde omaan uskontoon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25E26762-C876-46F9-8981-3B3800C303FE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F2D1EA37-FEA2-4D85-BB76-197E89C3504E}" type="parTrans" cxnId="{5EB68834-3FA3-4A71-BA3C-3DDB312398F1}">
      <dgm:prSet/>
      <dgm:spPr/>
      <dgm:t>
        <a:bodyPr/>
        <a:lstStyle/>
        <a:p>
          <a:endParaRPr lang="fi-FI"/>
        </a:p>
      </dgm:t>
    </dgm:pt>
    <dgm:pt modelId="{4DD8C169-1D90-4111-A076-EC1E65BEB3C0}" type="sibTrans" cxnId="{5EB68834-3FA3-4A71-BA3C-3DDB312398F1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Uskontojen maailma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Hyvä elämä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4"/>
      <dgm:spPr/>
    </dgm:pt>
    <dgm:pt modelId="{9F0AFC01-1976-4A0D-A0B3-D83B80DD5FA9}" type="pres">
      <dgm:prSet presAssocID="{53E5EF91-7B8A-4E59-AE23-DB20EA9235A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3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3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3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3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3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5EB68834-3FA3-4A71-BA3C-3DDB312398F1}" srcId="{A99DEBBB-4D19-430C-A3C0-B8ABBDEAB245}" destId="{25E26762-C876-46F9-8981-3B3800C303FE}" srcOrd="1" destOrd="0" parTransId="{F2D1EA37-FEA2-4D85-BB76-197E89C3504E}" sibTransId="{4DD8C169-1D90-4111-A076-EC1E65BEB3C0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9A2821EB-41BC-493F-8C0D-C43DF1F0E2F1}" type="presOf" srcId="{25E26762-C876-46F9-8981-3B3800C303FE}" destId="{E58B6806-AB7F-4839-83B1-107F1BA598AA}" srcOrd="0" destOrd="1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Kasvaminen hyvään elämään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25E26762-C876-46F9-8981-3B3800C303FE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F2D1EA37-FEA2-4D85-BB76-197E89C3504E}" type="parTrans" cxnId="{5EB68834-3FA3-4A71-BA3C-3DDB312398F1}">
      <dgm:prSet/>
      <dgm:spPr/>
      <dgm:t>
        <a:bodyPr/>
        <a:lstStyle/>
        <a:p>
          <a:endParaRPr lang="fi-FI"/>
        </a:p>
      </dgm:t>
    </dgm:pt>
    <dgm:pt modelId="{4DD8C169-1D90-4111-A076-EC1E65BEB3C0}" type="sibTrans" cxnId="{5EB68834-3FA3-4A71-BA3C-3DDB312398F1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Erilaisia elämäntapoja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Yhteiselämän perusteita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34B9EFDF-60C8-4612-8C81-3A76A1A90E86}">
      <dgm:prSet/>
      <dgm:spPr/>
      <dgm:t>
        <a:bodyPr/>
        <a:lstStyle/>
        <a:p>
          <a:r>
            <a:rPr lang="fi-FI"/>
            <a:t>Luonto ja kestävä tulevaisuus</a:t>
          </a:r>
        </a:p>
      </dgm:t>
    </dgm:pt>
    <dgm:pt modelId="{4002767B-8F57-4D3F-A800-3BF2A9F92AFB}" type="parTrans" cxnId="{8F2223DA-31EA-44FB-82F8-E98D3A53240E}">
      <dgm:prSet/>
      <dgm:spPr/>
      <dgm:t>
        <a:bodyPr/>
        <a:lstStyle/>
        <a:p>
          <a:endParaRPr lang="fi-FI"/>
        </a:p>
      </dgm:t>
    </dgm:pt>
    <dgm:pt modelId="{47E1EAF8-2797-499F-A833-D3EC9DDC67F6}" type="sibTrans" cxnId="{8F2223DA-31EA-44FB-82F8-E98D3A53240E}">
      <dgm:prSet/>
      <dgm:spPr/>
      <dgm:t>
        <a:bodyPr/>
        <a:lstStyle/>
        <a:p>
          <a:endParaRPr lang="fi-FI"/>
        </a:p>
      </dgm:t>
    </dgm:pt>
    <dgm:pt modelId="{1A5C70C2-DFB8-4DD4-BF5D-E3A46EE6DC53}">
      <dgm:prSet custT="1"/>
      <dgm:spPr/>
      <dgm:t>
        <a:bodyPr/>
        <a:lstStyle/>
        <a:p>
          <a:r>
            <a:rPr lang="fi-FI" sz="1400"/>
            <a:t> Mitä ja miten</a:t>
          </a:r>
        </a:p>
      </dgm:t>
    </dgm:pt>
    <dgm:pt modelId="{B7C1D009-9198-40E4-8710-0A9F7AD795EB}" type="parTrans" cxnId="{62632CB7-F6B3-494D-A0EF-89A0088ACBA2}">
      <dgm:prSet/>
      <dgm:spPr/>
      <dgm:t>
        <a:bodyPr/>
        <a:lstStyle/>
        <a:p>
          <a:endParaRPr lang="fi-FI"/>
        </a:p>
      </dgm:t>
    </dgm:pt>
    <dgm:pt modelId="{8E246A06-9403-4DF9-A3F6-6503DFB16B03}" type="sibTrans" cxnId="{62632CB7-F6B3-494D-A0EF-89A0088ACBA2}">
      <dgm:prSet/>
      <dgm:spPr/>
      <dgm:t>
        <a:bodyPr/>
        <a:lstStyle/>
        <a:p>
          <a:endParaRPr lang="fi-FI"/>
        </a:p>
      </dgm:t>
    </dgm:pt>
    <dgm:pt modelId="{18F3D509-036C-410B-BAA1-0F5902F21000}">
      <dgm:prSet custT="1"/>
      <dgm:spPr/>
      <dgm:t>
        <a:bodyPr/>
        <a:lstStyle/>
        <a:p>
          <a:r>
            <a:rPr lang="fi-FI" sz="1400"/>
            <a:t>Materiaali</a:t>
          </a:r>
        </a:p>
      </dgm:t>
    </dgm:pt>
    <dgm:pt modelId="{86B072B1-4959-4991-9CEF-F4FC61381304}" type="parTrans" cxnId="{A59638C1-526E-46FC-8C50-83DDB5098289}">
      <dgm:prSet/>
      <dgm:spPr/>
      <dgm:t>
        <a:bodyPr/>
        <a:lstStyle/>
        <a:p>
          <a:endParaRPr lang="fi-FI"/>
        </a:p>
      </dgm:t>
    </dgm:pt>
    <dgm:pt modelId="{7D6CE2A3-4DB9-47FA-AB00-30E34C9F1454}" type="sibTrans" cxnId="{A59638C1-526E-46FC-8C50-83DDB5098289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5"/>
      <dgm:spPr/>
    </dgm:pt>
    <dgm:pt modelId="{9F0AFC01-1976-4A0D-A0B3-D83B80DD5FA9}" type="pres">
      <dgm:prSet presAssocID="{53E5EF91-7B8A-4E59-AE23-DB20EA9235AD}" presName="visible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4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5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4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4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5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4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4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5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4">
        <dgm:presLayoutVars>
          <dgm:bulletEnabled val="1"/>
        </dgm:presLayoutVars>
      </dgm:prSet>
      <dgm:spPr/>
    </dgm:pt>
    <dgm:pt modelId="{D616C96B-B569-4E93-BFA2-5474AE637534}" type="pres">
      <dgm:prSet presAssocID="{4002767B-8F57-4D3F-A800-3BF2A9F92AFB}" presName="Name25" presStyleLbl="parChTrans1D1" presStyleIdx="3" presStyleCnt="4"/>
      <dgm:spPr/>
    </dgm:pt>
    <dgm:pt modelId="{A258E99E-C189-40EF-AC16-9F1438EC0555}" type="pres">
      <dgm:prSet presAssocID="{34B9EFDF-60C8-4612-8C81-3A76A1A90E86}" presName="node" presStyleCnt="0"/>
      <dgm:spPr/>
    </dgm:pt>
    <dgm:pt modelId="{997A1108-547D-4A69-90C5-8AED01D1F289}" type="pres">
      <dgm:prSet presAssocID="{34B9EFDF-60C8-4612-8C81-3A76A1A90E86}" presName="parentNode" presStyleLbl="node1" presStyleIdx="4" presStyleCnt="5">
        <dgm:presLayoutVars>
          <dgm:chMax val="1"/>
          <dgm:bulletEnabled val="1"/>
        </dgm:presLayoutVars>
      </dgm:prSet>
      <dgm:spPr/>
    </dgm:pt>
    <dgm:pt modelId="{E0CF0B82-16F8-4175-A2C9-2EEC0ADCA795}" type="pres">
      <dgm:prSet presAssocID="{34B9EFDF-60C8-4612-8C81-3A76A1A90E86}" presName="childNode" presStyleLbl="revTx" presStyleIdx="3" presStyleCnt="4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0BF2EA02-72F7-429D-B696-23A8498720B6}" type="presOf" srcId="{1A5C70C2-DFB8-4DD4-BF5D-E3A46EE6DC53}" destId="{E0CF0B82-16F8-4175-A2C9-2EEC0ADCA795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5EB68834-3FA3-4A71-BA3C-3DDB312398F1}" srcId="{A99DEBBB-4D19-430C-A3C0-B8ABBDEAB245}" destId="{25E26762-C876-46F9-8981-3B3800C303FE}" srcOrd="1" destOrd="0" parTransId="{F2D1EA37-FEA2-4D85-BB76-197E89C3504E}" sibTransId="{4DD8C169-1D90-4111-A076-EC1E65BEB3C0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60B687D-7462-47F9-BF3D-63587881D11F}" type="presOf" srcId="{34B9EFDF-60C8-4612-8C81-3A76A1A90E86}" destId="{997A1108-547D-4A69-90C5-8AED01D1F289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62632CB7-F6B3-494D-A0EF-89A0088ACBA2}" srcId="{34B9EFDF-60C8-4612-8C81-3A76A1A90E86}" destId="{1A5C70C2-DFB8-4DD4-BF5D-E3A46EE6DC53}" srcOrd="0" destOrd="0" parTransId="{B7C1D009-9198-40E4-8710-0A9F7AD795EB}" sibTransId="{8E246A06-9403-4DF9-A3F6-6503DFB16B03}"/>
    <dgm:cxn modelId="{9E55D9BB-6790-49D0-B458-701E7C545566}" type="presOf" srcId="{4002767B-8F57-4D3F-A800-3BF2A9F92AFB}" destId="{D616C96B-B569-4E93-BFA2-5474AE637534}" srcOrd="0" destOrd="0" presId="urn:microsoft.com/office/officeart/2005/8/layout/radial2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A59638C1-526E-46FC-8C50-83DDB5098289}" srcId="{34B9EFDF-60C8-4612-8C81-3A76A1A90E86}" destId="{18F3D509-036C-410B-BAA1-0F5902F21000}" srcOrd="1" destOrd="0" parTransId="{86B072B1-4959-4991-9CEF-F4FC61381304}" sibTransId="{7D6CE2A3-4DB9-47FA-AB00-30E34C9F1454}"/>
    <dgm:cxn modelId="{8F7C80C1-7686-4F5F-9EC5-52AFA71FD7CB}" type="presOf" srcId="{18F3D509-036C-410B-BAA1-0F5902F21000}" destId="{E0CF0B82-16F8-4175-A2C9-2EEC0ADCA795}" srcOrd="0" destOrd="1" presId="urn:microsoft.com/office/officeart/2005/8/layout/radial2"/>
    <dgm:cxn modelId="{8F2223DA-31EA-44FB-82F8-E98D3A53240E}" srcId="{53E5EF91-7B8A-4E59-AE23-DB20EA9235AD}" destId="{34B9EFDF-60C8-4612-8C81-3A76A1A90E86}" srcOrd="3" destOrd="0" parTransId="{4002767B-8F57-4D3F-A800-3BF2A9F92AFB}" sibTransId="{47E1EAF8-2797-499F-A833-D3EC9DDC67F6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9A2821EB-41BC-493F-8C0D-C43DF1F0E2F1}" type="presOf" srcId="{25E26762-C876-46F9-8981-3B3800C303FE}" destId="{E58B6806-AB7F-4839-83B1-107F1BA598AA}" srcOrd="0" destOrd="1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  <dgm:cxn modelId="{12401512-4CF9-443D-94F2-343C2B56591A}" type="presParOf" srcId="{AC299126-A8BE-4382-BD3B-6A4864BA535B}" destId="{D616C96B-B569-4E93-BFA2-5474AE637534}" srcOrd="7" destOrd="0" presId="urn:microsoft.com/office/officeart/2005/8/layout/radial2"/>
    <dgm:cxn modelId="{7211C210-F704-42F2-95D2-DD92E580C60F}" type="presParOf" srcId="{AC299126-A8BE-4382-BD3B-6A4864BA535B}" destId="{A258E99E-C189-40EF-AC16-9F1438EC0555}" srcOrd="8" destOrd="0" presId="urn:microsoft.com/office/officeart/2005/8/layout/radial2"/>
    <dgm:cxn modelId="{060E91D6-4AEF-483F-B842-6BEC37CC753C}" type="presParOf" srcId="{A258E99E-C189-40EF-AC16-9F1438EC0555}" destId="{997A1108-547D-4A69-90C5-8AED01D1F289}" srcOrd="0" destOrd="0" presId="urn:microsoft.com/office/officeart/2005/8/layout/radial2"/>
    <dgm:cxn modelId="{4BDE2F14-C54A-4E47-836A-FBCAD8137CA4}" type="presParOf" srcId="{A258E99E-C189-40EF-AC16-9F1438EC0555}" destId="{E0CF0B82-16F8-4175-A2C9-2EEC0ADCA79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Merkitys, arvot ja asenteet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endParaRPr lang="fi-FI" sz="1400"/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Tiedon hankkiminen menneisyydestä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Historian</a:t>
          </a:r>
          <a:r>
            <a:rPr lang="fi-FI" sz="1400" baseline="0"/>
            <a:t> </a:t>
          </a:r>
          <a:r>
            <a:rPr lang="fi-FI" sz="1400" baseline="0" err="1"/>
            <a:t>ilmöiden</a:t>
          </a:r>
          <a:r>
            <a:rPr lang="fi-FI" sz="1400" baseline="0"/>
            <a:t> ymmärtäminen</a:t>
          </a:r>
          <a:endParaRPr lang="fi-FI" sz="1400"/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34B9EFDF-60C8-4612-8C81-3A76A1A90E86}">
      <dgm:prSet/>
      <dgm:spPr/>
      <dgm:t>
        <a:bodyPr/>
        <a:lstStyle/>
        <a:p>
          <a:r>
            <a:rPr lang="fi-FI"/>
            <a:t>Historiallisen tiedon käyttäminen</a:t>
          </a:r>
        </a:p>
      </dgm:t>
    </dgm:pt>
    <dgm:pt modelId="{4002767B-8F57-4D3F-A800-3BF2A9F92AFB}" type="parTrans" cxnId="{8F2223DA-31EA-44FB-82F8-E98D3A53240E}">
      <dgm:prSet/>
      <dgm:spPr/>
      <dgm:t>
        <a:bodyPr/>
        <a:lstStyle/>
        <a:p>
          <a:endParaRPr lang="fi-FI"/>
        </a:p>
      </dgm:t>
    </dgm:pt>
    <dgm:pt modelId="{47E1EAF8-2797-499F-A833-D3EC9DDC67F6}" type="sibTrans" cxnId="{8F2223DA-31EA-44FB-82F8-E98D3A53240E}">
      <dgm:prSet/>
      <dgm:spPr/>
      <dgm:t>
        <a:bodyPr/>
        <a:lstStyle/>
        <a:p>
          <a:endParaRPr lang="fi-FI"/>
        </a:p>
      </dgm:t>
    </dgm:pt>
    <dgm:pt modelId="{1A5C70C2-DFB8-4DD4-BF5D-E3A46EE6DC53}">
      <dgm:prSet custT="1"/>
      <dgm:spPr/>
      <dgm:t>
        <a:bodyPr/>
        <a:lstStyle/>
        <a:p>
          <a:r>
            <a:rPr lang="fi-FI" sz="1400"/>
            <a:t> Mitä ja miten</a:t>
          </a:r>
        </a:p>
      </dgm:t>
    </dgm:pt>
    <dgm:pt modelId="{B7C1D009-9198-40E4-8710-0A9F7AD795EB}" type="parTrans" cxnId="{62632CB7-F6B3-494D-A0EF-89A0088ACBA2}">
      <dgm:prSet/>
      <dgm:spPr/>
      <dgm:t>
        <a:bodyPr/>
        <a:lstStyle/>
        <a:p>
          <a:endParaRPr lang="fi-FI"/>
        </a:p>
      </dgm:t>
    </dgm:pt>
    <dgm:pt modelId="{8E246A06-9403-4DF9-A3F6-6503DFB16B03}" type="sibTrans" cxnId="{62632CB7-F6B3-494D-A0EF-89A0088ACBA2}">
      <dgm:prSet/>
      <dgm:spPr/>
      <dgm:t>
        <a:bodyPr/>
        <a:lstStyle/>
        <a:p>
          <a:endParaRPr lang="fi-FI"/>
        </a:p>
      </dgm:t>
    </dgm:pt>
    <dgm:pt modelId="{18F3D509-036C-410B-BAA1-0F5902F21000}">
      <dgm:prSet custT="1"/>
      <dgm:spPr/>
      <dgm:t>
        <a:bodyPr/>
        <a:lstStyle/>
        <a:p>
          <a:r>
            <a:rPr lang="fi-FI" sz="1400"/>
            <a:t>Materiaali</a:t>
          </a:r>
        </a:p>
      </dgm:t>
    </dgm:pt>
    <dgm:pt modelId="{86B072B1-4959-4991-9CEF-F4FC61381304}" type="parTrans" cxnId="{A59638C1-526E-46FC-8C50-83DDB5098289}">
      <dgm:prSet/>
      <dgm:spPr/>
      <dgm:t>
        <a:bodyPr/>
        <a:lstStyle/>
        <a:p>
          <a:endParaRPr lang="fi-FI"/>
        </a:p>
      </dgm:t>
    </dgm:pt>
    <dgm:pt modelId="{7D6CE2A3-4DB9-47FA-AB00-30E34C9F1454}" type="sibTrans" cxnId="{A59638C1-526E-46FC-8C50-83DDB5098289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5"/>
      <dgm:spPr/>
    </dgm:pt>
    <dgm:pt modelId="{9F0AFC01-1976-4A0D-A0B3-D83B80DD5FA9}" type="pres">
      <dgm:prSet presAssocID="{53E5EF91-7B8A-4E59-AE23-DB20EA9235AD}" presName="visible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4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5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4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4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5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4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4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5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4">
        <dgm:presLayoutVars>
          <dgm:bulletEnabled val="1"/>
        </dgm:presLayoutVars>
      </dgm:prSet>
      <dgm:spPr/>
    </dgm:pt>
    <dgm:pt modelId="{D616C96B-B569-4E93-BFA2-5474AE637534}" type="pres">
      <dgm:prSet presAssocID="{4002767B-8F57-4D3F-A800-3BF2A9F92AFB}" presName="Name25" presStyleLbl="parChTrans1D1" presStyleIdx="3" presStyleCnt="4"/>
      <dgm:spPr/>
    </dgm:pt>
    <dgm:pt modelId="{A258E99E-C189-40EF-AC16-9F1438EC0555}" type="pres">
      <dgm:prSet presAssocID="{34B9EFDF-60C8-4612-8C81-3A76A1A90E86}" presName="node" presStyleCnt="0"/>
      <dgm:spPr/>
    </dgm:pt>
    <dgm:pt modelId="{997A1108-547D-4A69-90C5-8AED01D1F289}" type="pres">
      <dgm:prSet presAssocID="{34B9EFDF-60C8-4612-8C81-3A76A1A90E86}" presName="parentNode" presStyleLbl="node1" presStyleIdx="4" presStyleCnt="5">
        <dgm:presLayoutVars>
          <dgm:chMax val="1"/>
          <dgm:bulletEnabled val="1"/>
        </dgm:presLayoutVars>
      </dgm:prSet>
      <dgm:spPr/>
    </dgm:pt>
    <dgm:pt modelId="{E0CF0B82-16F8-4175-A2C9-2EEC0ADCA795}" type="pres">
      <dgm:prSet presAssocID="{34B9EFDF-60C8-4612-8C81-3A76A1A90E86}" presName="childNode" presStyleLbl="revTx" presStyleIdx="3" presStyleCnt="4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0BF2EA02-72F7-429D-B696-23A8498720B6}" type="presOf" srcId="{1A5C70C2-DFB8-4DD4-BF5D-E3A46EE6DC53}" destId="{E0CF0B82-16F8-4175-A2C9-2EEC0ADCA795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60B687D-7462-47F9-BF3D-63587881D11F}" type="presOf" srcId="{34B9EFDF-60C8-4612-8C81-3A76A1A90E86}" destId="{997A1108-547D-4A69-90C5-8AED01D1F289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62632CB7-F6B3-494D-A0EF-89A0088ACBA2}" srcId="{34B9EFDF-60C8-4612-8C81-3A76A1A90E86}" destId="{1A5C70C2-DFB8-4DD4-BF5D-E3A46EE6DC53}" srcOrd="0" destOrd="0" parTransId="{B7C1D009-9198-40E4-8710-0A9F7AD795EB}" sibTransId="{8E246A06-9403-4DF9-A3F6-6503DFB16B03}"/>
    <dgm:cxn modelId="{9E55D9BB-6790-49D0-B458-701E7C545566}" type="presOf" srcId="{4002767B-8F57-4D3F-A800-3BF2A9F92AFB}" destId="{D616C96B-B569-4E93-BFA2-5474AE637534}" srcOrd="0" destOrd="0" presId="urn:microsoft.com/office/officeart/2005/8/layout/radial2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A59638C1-526E-46FC-8C50-83DDB5098289}" srcId="{34B9EFDF-60C8-4612-8C81-3A76A1A90E86}" destId="{18F3D509-036C-410B-BAA1-0F5902F21000}" srcOrd="1" destOrd="0" parTransId="{86B072B1-4959-4991-9CEF-F4FC61381304}" sibTransId="{7D6CE2A3-4DB9-47FA-AB00-30E34C9F1454}"/>
    <dgm:cxn modelId="{8F7C80C1-7686-4F5F-9EC5-52AFA71FD7CB}" type="presOf" srcId="{18F3D509-036C-410B-BAA1-0F5902F21000}" destId="{E0CF0B82-16F8-4175-A2C9-2EEC0ADCA795}" srcOrd="0" destOrd="1" presId="urn:microsoft.com/office/officeart/2005/8/layout/radial2"/>
    <dgm:cxn modelId="{8F2223DA-31EA-44FB-82F8-E98D3A53240E}" srcId="{53E5EF91-7B8A-4E59-AE23-DB20EA9235AD}" destId="{34B9EFDF-60C8-4612-8C81-3A76A1A90E86}" srcOrd="3" destOrd="0" parTransId="{4002767B-8F57-4D3F-A800-3BF2A9F92AFB}" sibTransId="{47E1EAF8-2797-499F-A833-D3EC9DDC67F6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  <dgm:cxn modelId="{12401512-4CF9-443D-94F2-343C2B56591A}" type="presParOf" srcId="{AC299126-A8BE-4382-BD3B-6A4864BA535B}" destId="{D616C96B-B569-4E93-BFA2-5474AE637534}" srcOrd="7" destOrd="0" presId="urn:microsoft.com/office/officeart/2005/8/layout/radial2"/>
    <dgm:cxn modelId="{7211C210-F704-42F2-95D2-DD92E580C60F}" type="presParOf" srcId="{AC299126-A8BE-4382-BD3B-6A4864BA535B}" destId="{A258E99E-C189-40EF-AC16-9F1438EC0555}" srcOrd="8" destOrd="0" presId="urn:microsoft.com/office/officeart/2005/8/layout/radial2"/>
    <dgm:cxn modelId="{060E91D6-4AEF-483F-B842-6BEC37CC753C}" type="presParOf" srcId="{A258E99E-C189-40EF-AC16-9F1438EC0555}" destId="{997A1108-547D-4A69-90C5-8AED01D1F289}" srcOrd="0" destOrd="0" presId="urn:microsoft.com/office/officeart/2005/8/layout/radial2"/>
    <dgm:cxn modelId="{4BDE2F14-C54A-4E47-836A-FBCAD8137CA4}" type="presParOf" srcId="{A258E99E-C189-40EF-AC16-9F1438EC0555}" destId="{E0CF0B82-16F8-4175-A2C9-2EEC0ADCA79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Arkielämä ja oman elämän hallinta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25E26762-C876-46F9-8981-3B3800C303FE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F2D1EA37-FEA2-4D85-BB76-197E89C3504E}" type="parTrans" cxnId="{5EB68834-3FA3-4A71-BA3C-3DDB312398F1}">
      <dgm:prSet/>
      <dgm:spPr/>
      <dgm:t>
        <a:bodyPr/>
        <a:lstStyle/>
        <a:p>
          <a:endParaRPr lang="fi-FI"/>
        </a:p>
      </dgm:t>
    </dgm:pt>
    <dgm:pt modelId="{4DD8C169-1D90-4111-A076-EC1E65BEB3C0}" type="sibTrans" cxnId="{5EB68834-3FA3-4A71-BA3C-3DDB312398F1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Demokraattinen yhteiskunta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Aktiivinen kansalainen ja vaikuttaminen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34B9EFDF-60C8-4612-8C81-3A76A1A90E86}">
      <dgm:prSet/>
      <dgm:spPr/>
      <dgm:t>
        <a:bodyPr/>
        <a:lstStyle/>
        <a:p>
          <a:r>
            <a:rPr lang="fi-FI"/>
            <a:t>Taloudellinen toiminta</a:t>
          </a:r>
        </a:p>
      </dgm:t>
    </dgm:pt>
    <dgm:pt modelId="{4002767B-8F57-4D3F-A800-3BF2A9F92AFB}" type="parTrans" cxnId="{8F2223DA-31EA-44FB-82F8-E98D3A53240E}">
      <dgm:prSet/>
      <dgm:spPr/>
      <dgm:t>
        <a:bodyPr/>
        <a:lstStyle/>
        <a:p>
          <a:endParaRPr lang="fi-FI"/>
        </a:p>
      </dgm:t>
    </dgm:pt>
    <dgm:pt modelId="{47E1EAF8-2797-499F-A833-D3EC9DDC67F6}" type="sibTrans" cxnId="{8F2223DA-31EA-44FB-82F8-E98D3A53240E}">
      <dgm:prSet/>
      <dgm:spPr/>
      <dgm:t>
        <a:bodyPr/>
        <a:lstStyle/>
        <a:p>
          <a:endParaRPr lang="fi-FI"/>
        </a:p>
      </dgm:t>
    </dgm:pt>
    <dgm:pt modelId="{1A5C70C2-DFB8-4DD4-BF5D-E3A46EE6DC53}">
      <dgm:prSet custT="1"/>
      <dgm:spPr/>
      <dgm:t>
        <a:bodyPr/>
        <a:lstStyle/>
        <a:p>
          <a:r>
            <a:rPr lang="fi-FI" sz="1400"/>
            <a:t> Mitä ja miten</a:t>
          </a:r>
        </a:p>
      </dgm:t>
    </dgm:pt>
    <dgm:pt modelId="{B7C1D009-9198-40E4-8710-0A9F7AD795EB}" type="parTrans" cxnId="{62632CB7-F6B3-494D-A0EF-89A0088ACBA2}">
      <dgm:prSet/>
      <dgm:spPr/>
      <dgm:t>
        <a:bodyPr/>
        <a:lstStyle/>
        <a:p>
          <a:endParaRPr lang="fi-FI"/>
        </a:p>
      </dgm:t>
    </dgm:pt>
    <dgm:pt modelId="{8E246A06-9403-4DF9-A3F6-6503DFB16B03}" type="sibTrans" cxnId="{62632CB7-F6B3-494D-A0EF-89A0088ACBA2}">
      <dgm:prSet/>
      <dgm:spPr/>
      <dgm:t>
        <a:bodyPr/>
        <a:lstStyle/>
        <a:p>
          <a:endParaRPr lang="fi-FI"/>
        </a:p>
      </dgm:t>
    </dgm:pt>
    <dgm:pt modelId="{18F3D509-036C-410B-BAA1-0F5902F21000}">
      <dgm:prSet custT="1"/>
      <dgm:spPr/>
      <dgm:t>
        <a:bodyPr/>
        <a:lstStyle/>
        <a:p>
          <a:r>
            <a:rPr lang="fi-FI" sz="1400"/>
            <a:t>Materiaali</a:t>
          </a:r>
        </a:p>
      </dgm:t>
    </dgm:pt>
    <dgm:pt modelId="{86B072B1-4959-4991-9CEF-F4FC61381304}" type="parTrans" cxnId="{A59638C1-526E-46FC-8C50-83DDB5098289}">
      <dgm:prSet/>
      <dgm:spPr/>
      <dgm:t>
        <a:bodyPr/>
        <a:lstStyle/>
        <a:p>
          <a:endParaRPr lang="fi-FI"/>
        </a:p>
      </dgm:t>
    </dgm:pt>
    <dgm:pt modelId="{7D6CE2A3-4DB9-47FA-AB00-30E34C9F1454}" type="sibTrans" cxnId="{A59638C1-526E-46FC-8C50-83DDB5098289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5"/>
      <dgm:spPr/>
    </dgm:pt>
    <dgm:pt modelId="{9F0AFC01-1976-4A0D-A0B3-D83B80DD5FA9}" type="pres">
      <dgm:prSet presAssocID="{53E5EF91-7B8A-4E59-AE23-DB20EA9235AD}" presName="visible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4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5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4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4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5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4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4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5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4">
        <dgm:presLayoutVars>
          <dgm:bulletEnabled val="1"/>
        </dgm:presLayoutVars>
      </dgm:prSet>
      <dgm:spPr/>
    </dgm:pt>
    <dgm:pt modelId="{D616C96B-B569-4E93-BFA2-5474AE637534}" type="pres">
      <dgm:prSet presAssocID="{4002767B-8F57-4D3F-A800-3BF2A9F92AFB}" presName="Name25" presStyleLbl="parChTrans1D1" presStyleIdx="3" presStyleCnt="4"/>
      <dgm:spPr/>
    </dgm:pt>
    <dgm:pt modelId="{A258E99E-C189-40EF-AC16-9F1438EC0555}" type="pres">
      <dgm:prSet presAssocID="{34B9EFDF-60C8-4612-8C81-3A76A1A90E86}" presName="node" presStyleCnt="0"/>
      <dgm:spPr/>
    </dgm:pt>
    <dgm:pt modelId="{997A1108-547D-4A69-90C5-8AED01D1F289}" type="pres">
      <dgm:prSet presAssocID="{34B9EFDF-60C8-4612-8C81-3A76A1A90E86}" presName="parentNode" presStyleLbl="node1" presStyleIdx="4" presStyleCnt="5">
        <dgm:presLayoutVars>
          <dgm:chMax val="1"/>
          <dgm:bulletEnabled val="1"/>
        </dgm:presLayoutVars>
      </dgm:prSet>
      <dgm:spPr/>
    </dgm:pt>
    <dgm:pt modelId="{E0CF0B82-16F8-4175-A2C9-2EEC0ADCA795}" type="pres">
      <dgm:prSet presAssocID="{34B9EFDF-60C8-4612-8C81-3A76A1A90E86}" presName="childNode" presStyleLbl="revTx" presStyleIdx="3" presStyleCnt="4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0BF2EA02-72F7-429D-B696-23A8498720B6}" type="presOf" srcId="{1A5C70C2-DFB8-4DD4-BF5D-E3A46EE6DC53}" destId="{E0CF0B82-16F8-4175-A2C9-2EEC0ADCA795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5EB68834-3FA3-4A71-BA3C-3DDB312398F1}" srcId="{A99DEBBB-4D19-430C-A3C0-B8ABBDEAB245}" destId="{25E26762-C876-46F9-8981-3B3800C303FE}" srcOrd="1" destOrd="0" parTransId="{F2D1EA37-FEA2-4D85-BB76-197E89C3504E}" sibTransId="{4DD8C169-1D90-4111-A076-EC1E65BEB3C0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60B687D-7462-47F9-BF3D-63587881D11F}" type="presOf" srcId="{34B9EFDF-60C8-4612-8C81-3A76A1A90E86}" destId="{997A1108-547D-4A69-90C5-8AED01D1F289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62632CB7-F6B3-494D-A0EF-89A0088ACBA2}" srcId="{34B9EFDF-60C8-4612-8C81-3A76A1A90E86}" destId="{1A5C70C2-DFB8-4DD4-BF5D-E3A46EE6DC53}" srcOrd="0" destOrd="0" parTransId="{B7C1D009-9198-40E4-8710-0A9F7AD795EB}" sibTransId="{8E246A06-9403-4DF9-A3F6-6503DFB16B03}"/>
    <dgm:cxn modelId="{9E55D9BB-6790-49D0-B458-701E7C545566}" type="presOf" srcId="{4002767B-8F57-4D3F-A800-3BF2A9F92AFB}" destId="{D616C96B-B569-4E93-BFA2-5474AE637534}" srcOrd="0" destOrd="0" presId="urn:microsoft.com/office/officeart/2005/8/layout/radial2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A59638C1-526E-46FC-8C50-83DDB5098289}" srcId="{34B9EFDF-60C8-4612-8C81-3A76A1A90E86}" destId="{18F3D509-036C-410B-BAA1-0F5902F21000}" srcOrd="1" destOrd="0" parTransId="{86B072B1-4959-4991-9CEF-F4FC61381304}" sibTransId="{7D6CE2A3-4DB9-47FA-AB00-30E34C9F1454}"/>
    <dgm:cxn modelId="{8F7C80C1-7686-4F5F-9EC5-52AFA71FD7CB}" type="presOf" srcId="{18F3D509-036C-410B-BAA1-0F5902F21000}" destId="{E0CF0B82-16F8-4175-A2C9-2EEC0ADCA795}" srcOrd="0" destOrd="1" presId="urn:microsoft.com/office/officeart/2005/8/layout/radial2"/>
    <dgm:cxn modelId="{8F2223DA-31EA-44FB-82F8-E98D3A53240E}" srcId="{53E5EF91-7B8A-4E59-AE23-DB20EA9235AD}" destId="{34B9EFDF-60C8-4612-8C81-3A76A1A90E86}" srcOrd="3" destOrd="0" parTransId="{4002767B-8F57-4D3F-A800-3BF2A9F92AFB}" sibTransId="{47E1EAF8-2797-499F-A833-D3EC9DDC67F6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9A2821EB-41BC-493F-8C0D-C43DF1F0E2F1}" type="presOf" srcId="{25E26762-C876-46F9-8981-3B3800C303FE}" destId="{E58B6806-AB7F-4839-83B1-107F1BA598AA}" srcOrd="0" destOrd="1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  <dgm:cxn modelId="{12401512-4CF9-443D-94F2-343C2B56591A}" type="presParOf" srcId="{AC299126-A8BE-4382-BD3B-6A4864BA535B}" destId="{D616C96B-B569-4E93-BFA2-5474AE637534}" srcOrd="7" destOrd="0" presId="urn:microsoft.com/office/officeart/2005/8/layout/radial2"/>
    <dgm:cxn modelId="{7211C210-F704-42F2-95D2-DD92E580C60F}" type="presParOf" srcId="{AC299126-A8BE-4382-BD3B-6A4864BA535B}" destId="{A258E99E-C189-40EF-AC16-9F1438EC0555}" srcOrd="8" destOrd="0" presId="urn:microsoft.com/office/officeart/2005/8/layout/radial2"/>
    <dgm:cxn modelId="{060E91D6-4AEF-483F-B842-6BEC37CC753C}" type="presParOf" srcId="{A258E99E-C189-40EF-AC16-9F1438EC0555}" destId="{997A1108-547D-4A69-90C5-8AED01D1F289}" srcOrd="0" destOrd="0" presId="urn:microsoft.com/office/officeart/2005/8/layout/radial2"/>
    <dgm:cxn modelId="{4BDE2F14-C54A-4E47-836A-FBCAD8137CA4}" type="presParOf" srcId="{A258E99E-C189-40EF-AC16-9F1438EC0555}" destId="{E0CF0B82-16F8-4175-A2C9-2EEC0ADCA79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Merkitys. arvot, asenteet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endParaRPr lang="fi-FI" sz="1400"/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Tutkimisen taidot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Fysiikan</a:t>
          </a:r>
          <a:r>
            <a:rPr lang="fi-FI" sz="1400" baseline="0"/>
            <a:t> tiedot ja niiden käyttäminen</a:t>
          </a:r>
          <a:endParaRPr lang="fi-FI" sz="1400"/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4"/>
      <dgm:spPr/>
    </dgm:pt>
    <dgm:pt modelId="{9F0AFC01-1976-4A0D-A0B3-D83B80DD5FA9}" type="pres">
      <dgm:prSet presAssocID="{53E5EF91-7B8A-4E59-AE23-DB20EA9235A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3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3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3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3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3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4" custLinFactNeighborX="972" custLinFactNeighborY="486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Merkitys. arvot, asenteet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endParaRPr lang="fi-FI" sz="1400"/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Tutkimisen taidot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Kemian </a:t>
          </a:r>
          <a:r>
            <a:rPr lang="fi-FI" sz="1400" baseline="0"/>
            <a:t>tiedot ja niiden käyttäminen</a:t>
          </a:r>
          <a:endParaRPr lang="fi-FI" sz="1400"/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4"/>
      <dgm:spPr/>
    </dgm:pt>
    <dgm:pt modelId="{9F0AFC01-1976-4A0D-A0B3-D83B80DD5FA9}" type="pres">
      <dgm:prSet presAssocID="{53E5EF91-7B8A-4E59-AE23-DB20EA9235A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3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3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3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3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3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4" custLinFactNeighborX="972" custLinFactNeighborY="486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Fyysinen toimintakyky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endParaRPr lang="fi-FI" sz="1400"/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Sosiaalinen toimintakyky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/>
            <a:t>Psyykkinen toimintakyky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4"/>
      <dgm:spPr/>
    </dgm:pt>
    <dgm:pt modelId="{9F0AFC01-1976-4A0D-A0B3-D83B80DD5FA9}" type="pres">
      <dgm:prSet presAssocID="{53E5EF91-7B8A-4E59-AE23-DB20EA9235A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3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3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3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3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3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4" custLinFactNeighborX="972" custLinFactNeighborY="486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3E5EF91-7B8A-4E59-AE23-DB20EA9235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9DEBBB-4D19-430C-A3C0-B8ABBDEAB245}">
      <dgm:prSet phldrT="[Teksti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i-FI"/>
            <a:t>Terveyttä tukeva kasvu ja kehitys</a:t>
          </a:r>
        </a:p>
      </dgm:t>
    </dgm:pt>
    <dgm:pt modelId="{DCCAF318-D7F0-4BA6-A602-874E3A6A5F33}" type="parTrans" cxnId="{1928FDB6-4EB1-4DEF-A7A2-F26C51738313}">
      <dgm:prSet/>
      <dgm:spPr/>
      <dgm:t>
        <a:bodyPr/>
        <a:lstStyle/>
        <a:p>
          <a:endParaRPr lang="fi-FI"/>
        </a:p>
      </dgm:t>
    </dgm:pt>
    <dgm:pt modelId="{D354E01D-6888-40F3-98D2-6EC0D27872BB}" type="sibTrans" cxnId="{1928FDB6-4EB1-4DEF-A7A2-F26C51738313}">
      <dgm:prSet/>
      <dgm:spPr/>
      <dgm:t>
        <a:bodyPr/>
        <a:lstStyle/>
        <a:p>
          <a:endParaRPr lang="fi-FI"/>
        </a:p>
      </dgm:t>
    </dgm:pt>
    <dgm:pt modelId="{14319870-FB26-4B40-A1FD-F131DE309F02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DA7424DC-B624-4A2B-93DB-19353F9EE139}" type="parTrans" cxnId="{B59E14A3-63C2-4800-8880-FBAD5D99404F}">
      <dgm:prSet/>
      <dgm:spPr/>
      <dgm:t>
        <a:bodyPr/>
        <a:lstStyle/>
        <a:p>
          <a:endParaRPr lang="fi-FI"/>
        </a:p>
      </dgm:t>
    </dgm:pt>
    <dgm:pt modelId="{1EC8BE09-9834-44A4-AA5C-924F95227166}" type="sibTrans" cxnId="{B59E14A3-63C2-4800-8880-FBAD5D99404F}">
      <dgm:prSet/>
      <dgm:spPr/>
      <dgm:t>
        <a:bodyPr/>
        <a:lstStyle/>
        <a:p>
          <a:endParaRPr lang="fi-FI"/>
        </a:p>
      </dgm:t>
    </dgm:pt>
    <dgm:pt modelId="{25E26762-C876-46F9-8981-3B3800C303FE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F2D1EA37-FEA2-4D85-BB76-197E89C3504E}" type="parTrans" cxnId="{5EB68834-3FA3-4A71-BA3C-3DDB312398F1}">
      <dgm:prSet/>
      <dgm:spPr/>
      <dgm:t>
        <a:bodyPr/>
        <a:lstStyle/>
        <a:p>
          <a:endParaRPr lang="fi-FI"/>
        </a:p>
      </dgm:t>
    </dgm:pt>
    <dgm:pt modelId="{4DD8C169-1D90-4111-A076-EC1E65BEB3C0}" type="sibTrans" cxnId="{5EB68834-3FA3-4A71-BA3C-3DDB312398F1}">
      <dgm:prSet/>
      <dgm:spPr/>
      <dgm:t>
        <a:bodyPr/>
        <a:lstStyle/>
        <a:p>
          <a:endParaRPr lang="fi-FI"/>
        </a:p>
      </dgm:t>
    </dgm:pt>
    <dgm:pt modelId="{0D5E0CC8-2AFA-471C-ACE7-8F1B585749E1}">
      <dgm:prSet phldrT="[Teksti]"/>
      <dgm:spPr/>
      <dgm:t>
        <a:bodyPr/>
        <a:lstStyle/>
        <a:p>
          <a:r>
            <a:rPr lang="fi-FI"/>
            <a:t>Terveyttä tukevat ja kuluttavat tekijät sekä sairauksien ehkäisy</a:t>
          </a:r>
        </a:p>
      </dgm:t>
    </dgm:pt>
    <dgm:pt modelId="{33E45332-3E74-4F35-938C-B020A4A96230}" type="parTrans" cxnId="{FB262265-BBDC-4ECC-BA0A-43D8CDC2029B}">
      <dgm:prSet/>
      <dgm:spPr/>
      <dgm:t>
        <a:bodyPr/>
        <a:lstStyle/>
        <a:p>
          <a:endParaRPr lang="fi-FI"/>
        </a:p>
      </dgm:t>
    </dgm:pt>
    <dgm:pt modelId="{FD28CD76-BA70-4B1C-835C-F0B52D47B274}" type="sibTrans" cxnId="{FB262265-BBDC-4ECC-BA0A-43D8CDC2029B}">
      <dgm:prSet/>
      <dgm:spPr/>
      <dgm:t>
        <a:bodyPr/>
        <a:lstStyle/>
        <a:p>
          <a:endParaRPr lang="fi-FI"/>
        </a:p>
      </dgm:t>
    </dgm:pt>
    <dgm:pt modelId="{FC4D79CF-653A-4686-8717-7FDD5DB14FF7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3067C9C9-67F2-4CA2-A8BA-259276BBEE97}" type="parTrans" cxnId="{EEBFFFF4-E20D-4ECE-8841-1A299E947ECD}">
      <dgm:prSet/>
      <dgm:spPr/>
      <dgm:t>
        <a:bodyPr/>
        <a:lstStyle/>
        <a:p>
          <a:endParaRPr lang="fi-FI"/>
        </a:p>
      </dgm:t>
    </dgm:pt>
    <dgm:pt modelId="{6AD37D3C-3CFC-4DB1-B325-40E43DF425F2}" type="sibTrans" cxnId="{EEBFFFF4-E20D-4ECE-8841-1A299E947ECD}">
      <dgm:prSet/>
      <dgm:spPr/>
      <dgm:t>
        <a:bodyPr/>
        <a:lstStyle/>
        <a:p>
          <a:endParaRPr lang="fi-FI"/>
        </a:p>
      </dgm:t>
    </dgm:pt>
    <dgm:pt modelId="{6F7980CE-7D96-43BF-B6B0-74EEFBFA71A4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ACE8D7D8-24CC-459A-965A-16103B86B038}" type="parTrans" cxnId="{85C73A3F-996F-49F4-97AF-B8DCEA1B5492}">
      <dgm:prSet/>
      <dgm:spPr/>
      <dgm:t>
        <a:bodyPr/>
        <a:lstStyle/>
        <a:p>
          <a:endParaRPr lang="fi-FI"/>
        </a:p>
      </dgm:t>
    </dgm:pt>
    <dgm:pt modelId="{1DFC7DE0-6B5C-4D27-9E37-9FC2620B177C}" type="sibTrans" cxnId="{85C73A3F-996F-49F4-97AF-B8DCEA1B5492}">
      <dgm:prSet/>
      <dgm:spPr/>
      <dgm:t>
        <a:bodyPr/>
        <a:lstStyle/>
        <a:p>
          <a:endParaRPr lang="fi-FI"/>
        </a:p>
      </dgm:t>
    </dgm:pt>
    <dgm:pt modelId="{5E5EB907-8E64-410D-9536-6B31D35550CE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 err="1"/>
            <a:t>Terveys,yhteisöt,yhteiskunta</a:t>
          </a:r>
          <a:r>
            <a:rPr lang="fi-FI" sz="1400"/>
            <a:t> ja kulttuuri</a:t>
          </a:r>
        </a:p>
      </dgm:t>
    </dgm:pt>
    <dgm:pt modelId="{F06048C2-64C0-4B55-BD8B-DDE91F895B98}" type="parTrans" cxnId="{E09D87BF-211E-4D92-B269-B7ADD4830766}">
      <dgm:prSet/>
      <dgm:spPr/>
      <dgm:t>
        <a:bodyPr/>
        <a:lstStyle/>
        <a:p>
          <a:endParaRPr lang="fi-FI"/>
        </a:p>
      </dgm:t>
    </dgm:pt>
    <dgm:pt modelId="{F8ADC5A4-C009-4C43-B131-042E04835B8B}" type="sibTrans" cxnId="{E09D87BF-211E-4D92-B269-B7ADD4830766}">
      <dgm:prSet/>
      <dgm:spPr/>
      <dgm:t>
        <a:bodyPr/>
        <a:lstStyle/>
        <a:p>
          <a:endParaRPr lang="fi-FI"/>
        </a:p>
      </dgm:t>
    </dgm:pt>
    <dgm:pt modelId="{CE1ACE0A-CD4F-4852-8298-ADDA27830799}">
      <dgm:prSet phldrT="[Teksti]" custT="1"/>
      <dgm:spPr/>
      <dgm:t>
        <a:bodyPr/>
        <a:lstStyle/>
        <a:p>
          <a:r>
            <a:rPr lang="fi-FI" sz="1400"/>
            <a:t>Mitä ja miten</a:t>
          </a:r>
        </a:p>
      </dgm:t>
    </dgm:pt>
    <dgm:pt modelId="{4A98D05A-E766-4F9C-B1E9-D3F6EBB1AA42}" type="parTrans" cxnId="{533EA230-37F8-407F-B615-2C98EBED6FBA}">
      <dgm:prSet/>
      <dgm:spPr/>
      <dgm:t>
        <a:bodyPr/>
        <a:lstStyle/>
        <a:p>
          <a:endParaRPr lang="fi-FI"/>
        </a:p>
      </dgm:t>
    </dgm:pt>
    <dgm:pt modelId="{41C8696D-8062-4713-AAA1-F354EF668103}" type="sibTrans" cxnId="{533EA230-37F8-407F-B615-2C98EBED6FBA}">
      <dgm:prSet/>
      <dgm:spPr/>
      <dgm:t>
        <a:bodyPr/>
        <a:lstStyle/>
        <a:p>
          <a:endParaRPr lang="fi-FI"/>
        </a:p>
      </dgm:t>
    </dgm:pt>
    <dgm:pt modelId="{F4C0C0CD-2216-4618-B582-AAFF49743108}">
      <dgm:prSet phldrT="[Teksti]" custT="1"/>
      <dgm:spPr/>
      <dgm:t>
        <a:bodyPr/>
        <a:lstStyle/>
        <a:p>
          <a:r>
            <a:rPr lang="fi-FI" sz="1400"/>
            <a:t>Materiaali</a:t>
          </a:r>
        </a:p>
      </dgm:t>
    </dgm:pt>
    <dgm:pt modelId="{20DC463E-BC00-4D12-BBEB-BDD992AC70BD}" type="parTrans" cxnId="{6A58F370-0D77-4D31-B973-31B81B0BBB26}">
      <dgm:prSet/>
      <dgm:spPr/>
      <dgm:t>
        <a:bodyPr/>
        <a:lstStyle/>
        <a:p>
          <a:endParaRPr lang="fi-FI"/>
        </a:p>
      </dgm:t>
    </dgm:pt>
    <dgm:pt modelId="{FB4B97CB-4D00-4A1F-87C7-1008A298B83C}" type="sibTrans" cxnId="{6A58F370-0D77-4D31-B973-31B81B0BBB26}">
      <dgm:prSet/>
      <dgm:spPr/>
      <dgm:t>
        <a:bodyPr/>
        <a:lstStyle/>
        <a:p>
          <a:endParaRPr lang="fi-FI"/>
        </a:p>
      </dgm:t>
    </dgm:pt>
    <dgm:pt modelId="{66B8E5F6-1201-47B6-BEDE-D9B950FAD06F}" type="pres">
      <dgm:prSet presAssocID="{53E5EF91-7B8A-4E59-AE23-DB20EA9235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C299126-A8BE-4382-BD3B-6A4864BA535B}" type="pres">
      <dgm:prSet presAssocID="{53E5EF91-7B8A-4E59-AE23-DB20EA9235AD}" presName="cycle" presStyleCnt="0"/>
      <dgm:spPr/>
    </dgm:pt>
    <dgm:pt modelId="{593AB7F8-8299-486F-894B-437FB03EE48F}" type="pres">
      <dgm:prSet presAssocID="{53E5EF91-7B8A-4E59-AE23-DB20EA9235AD}" presName="centerShape" presStyleCnt="0"/>
      <dgm:spPr/>
    </dgm:pt>
    <dgm:pt modelId="{BE381137-50E2-487E-9951-2D82B961D536}" type="pres">
      <dgm:prSet presAssocID="{53E5EF91-7B8A-4E59-AE23-DB20EA9235AD}" presName="connSite" presStyleLbl="node1" presStyleIdx="0" presStyleCnt="4"/>
      <dgm:spPr/>
    </dgm:pt>
    <dgm:pt modelId="{9F0AFC01-1976-4A0D-A0B3-D83B80DD5FA9}" type="pres">
      <dgm:prSet presAssocID="{53E5EF91-7B8A-4E59-AE23-DB20EA9235A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rjojen pino"/>
        </a:ext>
      </dgm:extLst>
    </dgm:pt>
    <dgm:pt modelId="{1CB7410A-016B-48C1-8036-506D5E719FD8}" type="pres">
      <dgm:prSet presAssocID="{DCCAF318-D7F0-4BA6-A602-874E3A6A5F33}" presName="Name25" presStyleLbl="parChTrans1D1" presStyleIdx="0" presStyleCnt="3"/>
      <dgm:spPr/>
    </dgm:pt>
    <dgm:pt modelId="{9E3BE002-B16A-4F27-B688-43A942F20DB0}" type="pres">
      <dgm:prSet presAssocID="{A99DEBBB-4D19-430C-A3C0-B8ABBDEAB245}" presName="node" presStyleCnt="0"/>
      <dgm:spPr/>
    </dgm:pt>
    <dgm:pt modelId="{EF010CFD-B5C5-4A08-B995-0C8774C4EAB8}" type="pres">
      <dgm:prSet presAssocID="{A99DEBBB-4D19-430C-A3C0-B8ABBDEAB245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E58B6806-AB7F-4839-83B1-107F1BA598AA}" type="pres">
      <dgm:prSet presAssocID="{A99DEBBB-4D19-430C-A3C0-B8ABBDEAB245}" presName="childNode" presStyleLbl="revTx" presStyleIdx="0" presStyleCnt="3">
        <dgm:presLayoutVars>
          <dgm:bulletEnabled val="1"/>
        </dgm:presLayoutVars>
      </dgm:prSet>
      <dgm:spPr/>
    </dgm:pt>
    <dgm:pt modelId="{61B2D2DB-01CF-4BF8-AB2C-0DD326F538E4}" type="pres">
      <dgm:prSet presAssocID="{33E45332-3E74-4F35-938C-B020A4A96230}" presName="Name25" presStyleLbl="parChTrans1D1" presStyleIdx="1" presStyleCnt="3"/>
      <dgm:spPr/>
    </dgm:pt>
    <dgm:pt modelId="{4AF0B8DE-22DB-4106-A92C-0BA588C7F4B7}" type="pres">
      <dgm:prSet presAssocID="{0D5E0CC8-2AFA-471C-ACE7-8F1B585749E1}" presName="node" presStyleCnt="0"/>
      <dgm:spPr/>
    </dgm:pt>
    <dgm:pt modelId="{531734BB-465B-41D9-8FF9-959E58EF1BEB}" type="pres">
      <dgm:prSet presAssocID="{0D5E0CC8-2AFA-471C-ACE7-8F1B585749E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4C0F26A4-11C1-442D-8B0F-08FE1870BB2D}" type="pres">
      <dgm:prSet presAssocID="{0D5E0CC8-2AFA-471C-ACE7-8F1B585749E1}" presName="childNode" presStyleLbl="revTx" presStyleIdx="1" presStyleCnt="3">
        <dgm:presLayoutVars>
          <dgm:bulletEnabled val="1"/>
        </dgm:presLayoutVars>
      </dgm:prSet>
      <dgm:spPr/>
    </dgm:pt>
    <dgm:pt modelId="{AF2AC643-B6AA-42CA-837C-5F5704DB7AC2}" type="pres">
      <dgm:prSet presAssocID="{F06048C2-64C0-4B55-BD8B-DDE91F895B98}" presName="Name25" presStyleLbl="parChTrans1D1" presStyleIdx="2" presStyleCnt="3"/>
      <dgm:spPr/>
    </dgm:pt>
    <dgm:pt modelId="{CA73092E-C3C6-4897-AA99-6060F7AB41D4}" type="pres">
      <dgm:prSet presAssocID="{5E5EB907-8E64-410D-9536-6B31D35550CE}" presName="node" presStyleCnt="0"/>
      <dgm:spPr/>
    </dgm:pt>
    <dgm:pt modelId="{056EA1A6-9D10-40AB-9A5F-2F4BCB51A978}" type="pres">
      <dgm:prSet presAssocID="{5E5EB907-8E64-410D-9536-6B31D35550CE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80DEAEB6-250A-4C56-8B62-35DF4494D81F}" type="pres">
      <dgm:prSet presAssocID="{5E5EB907-8E64-410D-9536-6B31D35550CE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E505B01-B7A5-4EC1-AD11-4AF37BD96462}" type="presOf" srcId="{CE1ACE0A-CD4F-4852-8298-ADDA27830799}" destId="{80DEAEB6-250A-4C56-8B62-35DF4494D81F}" srcOrd="0" destOrd="0" presId="urn:microsoft.com/office/officeart/2005/8/layout/radial2"/>
    <dgm:cxn modelId="{E037B009-B4D4-401A-B3E8-C482BACC2465}" type="presOf" srcId="{6F7980CE-7D96-43BF-B6B0-74EEFBFA71A4}" destId="{4C0F26A4-11C1-442D-8B0F-08FE1870BB2D}" srcOrd="0" destOrd="1" presId="urn:microsoft.com/office/officeart/2005/8/layout/radial2"/>
    <dgm:cxn modelId="{0978671F-AB28-4C2E-BB68-5A958B2FE57A}" type="presOf" srcId="{A99DEBBB-4D19-430C-A3C0-B8ABBDEAB245}" destId="{EF010CFD-B5C5-4A08-B995-0C8774C4EAB8}" srcOrd="0" destOrd="0" presId="urn:microsoft.com/office/officeart/2005/8/layout/radial2"/>
    <dgm:cxn modelId="{93351D2A-6CD5-43A0-80F9-559AD6FCF783}" type="presOf" srcId="{F4C0C0CD-2216-4618-B582-AAFF49743108}" destId="{80DEAEB6-250A-4C56-8B62-35DF4494D81F}" srcOrd="0" destOrd="1" presId="urn:microsoft.com/office/officeart/2005/8/layout/radial2"/>
    <dgm:cxn modelId="{533EA230-37F8-407F-B615-2C98EBED6FBA}" srcId="{5E5EB907-8E64-410D-9536-6B31D35550CE}" destId="{CE1ACE0A-CD4F-4852-8298-ADDA27830799}" srcOrd="0" destOrd="0" parTransId="{4A98D05A-E766-4F9C-B1E9-D3F6EBB1AA42}" sibTransId="{41C8696D-8062-4713-AAA1-F354EF668103}"/>
    <dgm:cxn modelId="{5EB68834-3FA3-4A71-BA3C-3DDB312398F1}" srcId="{A99DEBBB-4D19-430C-A3C0-B8ABBDEAB245}" destId="{25E26762-C876-46F9-8981-3B3800C303FE}" srcOrd="1" destOrd="0" parTransId="{F2D1EA37-FEA2-4D85-BB76-197E89C3504E}" sibTransId="{4DD8C169-1D90-4111-A076-EC1E65BEB3C0}"/>
    <dgm:cxn modelId="{85C73A3F-996F-49F4-97AF-B8DCEA1B5492}" srcId="{0D5E0CC8-2AFA-471C-ACE7-8F1B585749E1}" destId="{6F7980CE-7D96-43BF-B6B0-74EEFBFA71A4}" srcOrd="1" destOrd="0" parTransId="{ACE8D7D8-24CC-459A-965A-16103B86B038}" sibTransId="{1DFC7DE0-6B5C-4D27-9E37-9FC2620B177C}"/>
    <dgm:cxn modelId="{FB262265-BBDC-4ECC-BA0A-43D8CDC2029B}" srcId="{53E5EF91-7B8A-4E59-AE23-DB20EA9235AD}" destId="{0D5E0CC8-2AFA-471C-ACE7-8F1B585749E1}" srcOrd="1" destOrd="0" parTransId="{33E45332-3E74-4F35-938C-B020A4A96230}" sibTransId="{FD28CD76-BA70-4B1C-835C-F0B52D47B274}"/>
    <dgm:cxn modelId="{45A33D4B-F583-494E-ACB2-31FD23BA6E0E}" type="presOf" srcId="{33E45332-3E74-4F35-938C-B020A4A96230}" destId="{61B2D2DB-01CF-4BF8-AB2C-0DD326F538E4}" srcOrd="0" destOrd="0" presId="urn:microsoft.com/office/officeart/2005/8/layout/radial2"/>
    <dgm:cxn modelId="{B6AE626D-C55B-451B-B913-E764860EB98A}" type="presOf" srcId="{0D5E0CC8-2AFA-471C-ACE7-8F1B585749E1}" destId="{531734BB-465B-41D9-8FF9-959E58EF1BEB}" srcOrd="0" destOrd="0" presId="urn:microsoft.com/office/officeart/2005/8/layout/radial2"/>
    <dgm:cxn modelId="{6A58F370-0D77-4D31-B973-31B81B0BBB26}" srcId="{5E5EB907-8E64-410D-9536-6B31D35550CE}" destId="{F4C0C0CD-2216-4618-B582-AAFF49743108}" srcOrd="1" destOrd="0" parTransId="{20DC463E-BC00-4D12-BBEB-BDD992AC70BD}" sibTransId="{FB4B97CB-4D00-4A1F-87C7-1008A298B83C}"/>
    <dgm:cxn modelId="{D3D7B453-4C33-40AF-BFCE-2C0DBADBD639}" type="presOf" srcId="{DCCAF318-D7F0-4BA6-A602-874E3A6A5F33}" destId="{1CB7410A-016B-48C1-8036-506D5E719FD8}" srcOrd="0" destOrd="0" presId="urn:microsoft.com/office/officeart/2005/8/layout/radial2"/>
    <dgm:cxn modelId="{B82ED794-692C-483B-9111-70D916DB0DD6}" type="presOf" srcId="{F06048C2-64C0-4B55-BD8B-DDE91F895B98}" destId="{AF2AC643-B6AA-42CA-837C-5F5704DB7AC2}" srcOrd="0" destOrd="0" presId="urn:microsoft.com/office/officeart/2005/8/layout/radial2"/>
    <dgm:cxn modelId="{1B67EF95-3888-43C1-B5A7-DFBF1ACFC751}" type="presOf" srcId="{53E5EF91-7B8A-4E59-AE23-DB20EA9235AD}" destId="{66B8E5F6-1201-47B6-BEDE-D9B950FAD06F}" srcOrd="0" destOrd="0" presId="urn:microsoft.com/office/officeart/2005/8/layout/radial2"/>
    <dgm:cxn modelId="{B59E14A3-63C2-4800-8880-FBAD5D99404F}" srcId="{A99DEBBB-4D19-430C-A3C0-B8ABBDEAB245}" destId="{14319870-FB26-4B40-A1FD-F131DE309F02}" srcOrd="0" destOrd="0" parTransId="{DA7424DC-B624-4A2B-93DB-19353F9EE139}" sibTransId="{1EC8BE09-9834-44A4-AA5C-924F95227166}"/>
    <dgm:cxn modelId="{1928FDB6-4EB1-4DEF-A7A2-F26C51738313}" srcId="{53E5EF91-7B8A-4E59-AE23-DB20EA9235AD}" destId="{A99DEBBB-4D19-430C-A3C0-B8ABBDEAB245}" srcOrd="0" destOrd="0" parTransId="{DCCAF318-D7F0-4BA6-A602-874E3A6A5F33}" sibTransId="{D354E01D-6888-40F3-98D2-6EC0D27872BB}"/>
    <dgm:cxn modelId="{2D1C7DBF-04D0-4CF2-9EC5-23D0A792653D}" type="presOf" srcId="{14319870-FB26-4B40-A1FD-F131DE309F02}" destId="{E58B6806-AB7F-4839-83B1-107F1BA598AA}" srcOrd="0" destOrd="0" presId="urn:microsoft.com/office/officeart/2005/8/layout/radial2"/>
    <dgm:cxn modelId="{E09D87BF-211E-4D92-B269-B7ADD4830766}" srcId="{53E5EF91-7B8A-4E59-AE23-DB20EA9235AD}" destId="{5E5EB907-8E64-410D-9536-6B31D35550CE}" srcOrd="2" destOrd="0" parTransId="{F06048C2-64C0-4B55-BD8B-DDE91F895B98}" sibTransId="{F8ADC5A4-C009-4C43-B131-042E04835B8B}"/>
    <dgm:cxn modelId="{4E8B0EE1-1960-4F5F-9FE2-06A86CEF96C6}" type="presOf" srcId="{5E5EB907-8E64-410D-9536-6B31D35550CE}" destId="{056EA1A6-9D10-40AB-9A5F-2F4BCB51A978}" srcOrd="0" destOrd="0" presId="urn:microsoft.com/office/officeart/2005/8/layout/radial2"/>
    <dgm:cxn modelId="{C2E2BAE4-81B2-40FE-B5D2-A5543CF715D2}" type="presOf" srcId="{FC4D79CF-653A-4686-8717-7FDD5DB14FF7}" destId="{4C0F26A4-11C1-442D-8B0F-08FE1870BB2D}" srcOrd="0" destOrd="0" presId="urn:microsoft.com/office/officeart/2005/8/layout/radial2"/>
    <dgm:cxn modelId="{9A2821EB-41BC-493F-8C0D-C43DF1F0E2F1}" type="presOf" srcId="{25E26762-C876-46F9-8981-3B3800C303FE}" destId="{E58B6806-AB7F-4839-83B1-107F1BA598AA}" srcOrd="0" destOrd="1" presId="urn:microsoft.com/office/officeart/2005/8/layout/radial2"/>
    <dgm:cxn modelId="{EEBFFFF4-E20D-4ECE-8841-1A299E947ECD}" srcId="{0D5E0CC8-2AFA-471C-ACE7-8F1B585749E1}" destId="{FC4D79CF-653A-4686-8717-7FDD5DB14FF7}" srcOrd="0" destOrd="0" parTransId="{3067C9C9-67F2-4CA2-A8BA-259276BBEE97}" sibTransId="{6AD37D3C-3CFC-4DB1-B325-40E43DF425F2}"/>
    <dgm:cxn modelId="{EB06647B-1EC6-4F79-BB24-4180BF96ACBB}" type="presParOf" srcId="{66B8E5F6-1201-47B6-BEDE-D9B950FAD06F}" destId="{AC299126-A8BE-4382-BD3B-6A4864BA535B}" srcOrd="0" destOrd="0" presId="urn:microsoft.com/office/officeart/2005/8/layout/radial2"/>
    <dgm:cxn modelId="{CA5DEBE4-AF5E-42FC-81D9-14119042CC9B}" type="presParOf" srcId="{AC299126-A8BE-4382-BD3B-6A4864BA535B}" destId="{593AB7F8-8299-486F-894B-437FB03EE48F}" srcOrd="0" destOrd="0" presId="urn:microsoft.com/office/officeart/2005/8/layout/radial2"/>
    <dgm:cxn modelId="{AF9D9318-ABAE-44C7-80BD-9D8A7F9454E5}" type="presParOf" srcId="{593AB7F8-8299-486F-894B-437FB03EE48F}" destId="{BE381137-50E2-487E-9951-2D82B961D536}" srcOrd="0" destOrd="0" presId="urn:microsoft.com/office/officeart/2005/8/layout/radial2"/>
    <dgm:cxn modelId="{A0F395F0-44B6-4DAC-ABBC-E8AAC063A78B}" type="presParOf" srcId="{593AB7F8-8299-486F-894B-437FB03EE48F}" destId="{9F0AFC01-1976-4A0D-A0B3-D83B80DD5FA9}" srcOrd="1" destOrd="0" presId="urn:microsoft.com/office/officeart/2005/8/layout/radial2"/>
    <dgm:cxn modelId="{610FC8E4-CCE3-4A57-B272-C6E3B12FA43E}" type="presParOf" srcId="{AC299126-A8BE-4382-BD3B-6A4864BA535B}" destId="{1CB7410A-016B-48C1-8036-506D5E719FD8}" srcOrd="1" destOrd="0" presId="urn:microsoft.com/office/officeart/2005/8/layout/radial2"/>
    <dgm:cxn modelId="{0AE38D7B-0DFC-4B4E-A967-ECD8A714AD05}" type="presParOf" srcId="{AC299126-A8BE-4382-BD3B-6A4864BA535B}" destId="{9E3BE002-B16A-4F27-B688-43A942F20DB0}" srcOrd="2" destOrd="0" presId="urn:microsoft.com/office/officeart/2005/8/layout/radial2"/>
    <dgm:cxn modelId="{9D8B2ED6-7171-4C70-BFD9-146159793F50}" type="presParOf" srcId="{9E3BE002-B16A-4F27-B688-43A942F20DB0}" destId="{EF010CFD-B5C5-4A08-B995-0C8774C4EAB8}" srcOrd="0" destOrd="0" presId="urn:microsoft.com/office/officeart/2005/8/layout/radial2"/>
    <dgm:cxn modelId="{6E12D11D-9D2D-4F25-9186-2DE2F82B225C}" type="presParOf" srcId="{9E3BE002-B16A-4F27-B688-43A942F20DB0}" destId="{E58B6806-AB7F-4839-83B1-107F1BA598AA}" srcOrd="1" destOrd="0" presId="urn:microsoft.com/office/officeart/2005/8/layout/radial2"/>
    <dgm:cxn modelId="{1098990D-9743-4D66-9C16-13E69FBAFD4F}" type="presParOf" srcId="{AC299126-A8BE-4382-BD3B-6A4864BA535B}" destId="{61B2D2DB-01CF-4BF8-AB2C-0DD326F538E4}" srcOrd="3" destOrd="0" presId="urn:microsoft.com/office/officeart/2005/8/layout/radial2"/>
    <dgm:cxn modelId="{DB1B5FD1-02C5-4BD5-B952-6A8D2FD13D62}" type="presParOf" srcId="{AC299126-A8BE-4382-BD3B-6A4864BA535B}" destId="{4AF0B8DE-22DB-4106-A92C-0BA588C7F4B7}" srcOrd="4" destOrd="0" presId="urn:microsoft.com/office/officeart/2005/8/layout/radial2"/>
    <dgm:cxn modelId="{64FDD831-211D-4F18-80C5-2E54EA7F2978}" type="presParOf" srcId="{4AF0B8DE-22DB-4106-A92C-0BA588C7F4B7}" destId="{531734BB-465B-41D9-8FF9-959E58EF1BEB}" srcOrd="0" destOrd="0" presId="urn:microsoft.com/office/officeart/2005/8/layout/radial2"/>
    <dgm:cxn modelId="{DB136F59-4F02-4F55-B3F9-8140C94F8A2C}" type="presParOf" srcId="{4AF0B8DE-22DB-4106-A92C-0BA588C7F4B7}" destId="{4C0F26A4-11C1-442D-8B0F-08FE1870BB2D}" srcOrd="1" destOrd="0" presId="urn:microsoft.com/office/officeart/2005/8/layout/radial2"/>
    <dgm:cxn modelId="{FA262877-25AE-4931-9E8F-8A48B0C6E17F}" type="presParOf" srcId="{AC299126-A8BE-4382-BD3B-6A4864BA535B}" destId="{AF2AC643-B6AA-42CA-837C-5F5704DB7AC2}" srcOrd="5" destOrd="0" presId="urn:microsoft.com/office/officeart/2005/8/layout/radial2"/>
    <dgm:cxn modelId="{4E31F84A-C5EA-4AAA-AB82-BDE1486B0E66}" type="presParOf" srcId="{AC299126-A8BE-4382-BD3B-6A4864BA535B}" destId="{CA73092E-C3C6-4897-AA99-6060F7AB41D4}" srcOrd="6" destOrd="0" presId="urn:microsoft.com/office/officeart/2005/8/layout/radial2"/>
    <dgm:cxn modelId="{27018CD6-DD60-4B22-917F-A5590AE55E63}" type="presParOf" srcId="{CA73092E-C3C6-4897-AA99-6060F7AB41D4}" destId="{056EA1A6-9D10-40AB-9A5F-2F4BCB51A978}" srcOrd="0" destOrd="0" presId="urn:microsoft.com/office/officeart/2005/8/layout/radial2"/>
    <dgm:cxn modelId="{6A4BBE85-7C42-4546-A5B5-8EA7C4876119}" type="presParOf" srcId="{CA73092E-C3C6-4897-AA99-6060F7AB41D4}" destId="{80DEAEB6-250A-4C56-8B62-35DF4494D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0ACCB-E87E-4A9B-9D94-AAA5D31EBD46}">
      <dsp:nvSpPr>
        <dsp:cNvPr id="0" name=""/>
        <dsp:cNvSpPr/>
      </dsp:nvSpPr>
      <dsp:spPr>
        <a:xfrm rot="2561838">
          <a:off x="2213299" y="4211623"/>
          <a:ext cx="910829" cy="63632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788965" y="25927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6D051-2D03-4817-A919-9F9A80377547}">
      <dsp:nvSpPr>
        <dsp:cNvPr id="0" name=""/>
        <dsp:cNvSpPr/>
      </dsp:nvSpPr>
      <dsp:spPr>
        <a:xfrm>
          <a:off x="2334008" y="2971003"/>
          <a:ext cx="1012436" cy="63632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788965" y="25927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6A1A9-BEAF-486F-BA41-1BE889B9CE78}">
      <dsp:nvSpPr>
        <dsp:cNvPr id="0" name=""/>
        <dsp:cNvSpPr/>
      </dsp:nvSpPr>
      <dsp:spPr>
        <a:xfrm rot="19038162">
          <a:off x="2213299" y="1730382"/>
          <a:ext cx="910829" cy="63632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1102835" y="25927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1CC63-739B-47C9-97A4-7F8812DD7E09}">
      <dsp:nvSpPr>
        <dsp:cNvPr id="0" name=""/>
        <dsp:cNvSpPr/>
      </dsp:nvSpPr>
      <dsp:spPr>
        <a:xfrm>
          <a:off x="377560" y="1946785"/>
          <a:ext cx="1893158" cy="21120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AD25B-CB85-4945-AB13-099D7004C5C6}">
      <dsp:nvSpPr>
        <dsp:cNvPr id="0" name=""/>
        <dsp:cNvSpPr/>
      </dsp:nvSpPr>
      <dsp:spPr>
        <a:xfrm>
          <a:off x="2773988" y="782"/>
          <a:ext cx="1731204" cy="1731204"/>
        </a:xfrm>
        <a:prstGeom prst="ellipse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0" i="0" kern="1200"/>
            <a:t>Kasvu kulttuuriseen moninaisuuteen  ja kielitietoisuuteen</a:t>
          </a:r>
          <a:endParaRPr lang="fi-FI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027517" y="254311"/>
        <a:ext cx="1224146" cy="1224146"/>
      </dsp:txXfrm>
    </dsp:sp>
    <dsp:sp modelId="{73E7AB66-73DB-4472-B3C5-4EC721F63094}">
      <dsp:nvSpPr>
        <dsp:cNvPr id="0" name=""/>
        <dsp:cNvSpPr/>
      </dsp:nvSpPr>
      <dsp:spPr>
        <a:xfrm>
          <a:off x="4678313" y="782"/>
          <a:ext cx="2596806" cy="1731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Mitä arvioidaan ja miten?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</a:r>
        </a:p>
      </dsp:txBody>
      <dsp:txXfrm>
        <a:off x="4678313" y="782"/>
        <a:ext cx="2596806" cy="1731204"/>
      </dsp:txXfrm>
    </dsp:sp>
    <dsp:sp modelId="{5DE36D92-3603-4A7D-85BA-F840C6EC5723}">
      <dsp:nvSpPr>
        <dsp:cNvPr id="0" name=""/>
        <dsp:cNvSpPr/>
      </dsp:nvSpPr>
      <dsp:spPr>
        <a:xfrm>
          <a:off x="3346445" y="2137217"/>
          <a:ext cx="1731204" cy="1731204"/>
        </a:xfrm>
        <a:prstGeom prst="ellipse">
          <a:avLst/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0" i="0" kern="1200"/>
            <a:t>Kielenopiskelutaidot</a:t>
          </a:r>
          <a:endParaRPr lang="fi-FI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599974" y="2390746"/>
        <a:ext cx="1224146" cy="1224146"/>
      </dsp:txXfrm>
    </dsp:sp>
    <dsp:sp modelId="{89066FAD-6E77-43F3-864C-194AC5695BC6}">
      <dsp:nvSpPr>
        <dsp:cNvPr id="0" name=""/>
        <dsp:cNvSpPr/>
      </dsp:nvSpPr>
      <dsp:spPr>
        <a:xfrm>
          <a:off x="5250769" y="2137217"/>
          <a:ext cx="2596806" cy="1731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Mitä arvioidaan ja miten?</a:t>
          </a:r>
        </a:p>
      </dsp:txBody>
      <dsp:txXfrm>
        <a:off x="5250769" y="2137217"/>
        <a:ext cx="2596806" cy="1731204"/>
      </dsp:txXfrm>
    </dsp:sp>
    <dsp:sp modelId="{17AA64A0-A698-49E3-8DA7-BCF604A77AE1}">
      <dsp:nvSpPr>
        <dsp:cNvPr id="0" name=""/>
        <dsp:cNvSpPr/>
      </dsp:nvSpPr>
      <dsp:spPr>
        <a:xfrm>
          <a:off x="2773988" y="4273652"/>
          <a:ext cx="1731204" cy="1731204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Kehittyvä kielitaito, taito toimia vuorovaikutuksessa, taito tulkita tekstejä, taito tuottaa tekstejä</a:t>
          </a:r>
        </a:p>
      </dsp:txBody>
      <dsp:txXfrm>
        <a:off x="3027517" y="4527181"/>
        <a:ext cx="1224146" cy="1224146"/>
      </dsp:txXfrm>
    </dsp:sp>
    <dsp:sp modelId="{A943C446-4B59-4453-AF13-87D0EFA7260E}">
      <dsp:nvSpPr>
        <dsp:cNvPr id="0" name=""/>
        <dsp:cNvSpPr/>
      </dsp:nvSpPr>
      <dsp:spPr>
        <a:xfrm>
          <a:off x="4678313" y="4273652"/>
          <a:ext cx="2596806" cy="1731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Mitä arvioidaan ja miten?</a:t>
          </a:r>
        </a:p>
      </dsp:txBody>
      <dsp:txXfrm>
        <a:off x="4678313" y="4273652"/>
        <a:ext cx="2596806" cy="17312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AC643-B6AA-42CA-837C-5F5704DB7AC2}">
      <dsp:nvSpPr>
        <dsp:cNvPr id="0" name=""/>
        <dsp:cNvSpPr/>
      </dsp:nvSpPr>
      <dsp:spPr>
        <a:xfrm rot="2594629">
          <a:off x="3834501" y="4116208"/>
          <a:ext cx="769478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769478" y="23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>
          <a:off x="3938979" y="2920945"/>
          <a:ext cx="987770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987770" y="23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9036848">
          <a:off x="3821213" y="1705087"/>
          <a:ext cx="887756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87756" y="23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1533199" y="1529203"/>
          <a:ext cx="2830329" cy="283032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4365926" y="2247"/>
          <a:ext cx="1698197" cy="169819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Ruokaosaaminen ja ruokakulttuuri</a:t>
          </a:r>
        </a:p>
      </dsp:txBody>
      <dsp:txXfrm>
        <a:off x="4614621" y="250942"/>
        <a:ext cx="1200807" cy="1200807"/>
      </dsp:txXfrm>
    </dsp:sp>
    <dsp:sp modelId="{E58B6806-AB7F-4839-83B1-107F1BA598AA}">
      <dsp:nvSpPr>
        <dsp:cNvPr id="0" name=""/>
        <dsp:cNvSpPr/>
      </dsp:nvSpPr>
      <dsp:spPr>
        <a:xfrm>
          <a:off x="6233944" y="2247"/>
          <a:ext cx="2547296" cy="16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6233944" y="2247"/>
        <a:ext cx="2547296" cy="1698197"/>
      </dsp:txXfrm>
    </dsp:sp>
    <dsp:sp modelId="{531734BB-465B-41D9-8FF9-959E58EF1BEB}">
      <dsp:nvSpPr>
        <dsp:cNvPr id="0" name=""/>
        <dsp:cNvSpPr/>
      </dsp:nvSpPr>
      <dsp:spPr>
        <a:xfrm>
          <a:off x="4926750" y="2095269"/>
          <a:ext cx="1698197" cy="1698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Asuminen ja yhdessä eläminen</a:t>
          </a:r>
        </a:p>
      </dsp:txBody>
      <dsp:txXfrm>
        <a:off x="5175445" y="2343964"/>
        <a:ext cx="1200807" cy="1200807"/>
      </dsp:txXfrm>
    </dsp:sp>
    <dsp:sp modelId="{4C0F26A4-11C1-442D-8B0F-08FE1870BB2D}">
      <dsp:nvSpPr>
        <dsp:cNvPr id="0" name=""/>
        <dsp:cNvSpPr/>
      </dsp:nvSpPr>
      <dsp:spPr>
        <a:xfrm>
          <a:off x="6794767" y="2095269"/>
          <a:ext cx="2547296" cy="16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6794767" y="2095269"/>
        <a:ext cx="2547296" cy="1698197"/>
      </dsp:txXfrm>
    </dsp:sp>
    <dsp:sp modelId="{056EA1A6-9D10-40AB-9A5F-2F4BCB51A978}">
      <dsp:nvSpPr>
        <dsp:cNvPr id="0" name=""/>
        <dsp:cNvSpPr/>
      </dsp:nvSpPr>
      <dsp:spPr>
        <a:xfrm>
          <a:off x="4159765" y="4188290"/>
          <a:ext cx="2028055" cy="1698197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Kuluttaja- ja talousosaaminen kodissa</a:t>
          </a:r>
        </a:p>
      </dsp:txBody>
      <dsp:txXfrm>
        <a:off x="4456767" y="4436985"/>
        <a:ext cx="1434051" cy="1200807"/>
      </dsp:txXfrm>
    </dsp:sp>
    <dsp:sp modelId="{80DEAEB6-250A-4C56-8B62-35DF4494D81F}">
      <dsp:nvSpPr>
        <dsp:cNvPr id="0" name=""/>
        <dsp:cNvSpPr/>
      </dsp:nvSpPr>
      <dsp:spPr>
        <a:xfrm>
          <a:off x="5945318" y="4188290"/>
          <a:ext cx="3042083" cy="16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945318" y="4188290"/>
        <a:ext cx="3042083" cy="16981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AC643-B6AA-42CA-837C-5F5704DB7AC2}">
      <dsp:nvSpPr>
        <dsp:cNvPr id="0" name=""/>
        <dsp:cNvSpPr/>
      </dsp:nvSpPr>
      <dsp:spPr>
        <a:xfrm rot="2594629">
          <a:off x="3834501" y="4116208"/>
          <a:ext cx="769478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769478" y="23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>
          <a:off x="3938979" y="2920945"/>
          <a:ext cx="987770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987770" y="23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9036848">
          <a:off x="3821213" y="1705087"/>
          <a:ext cx="887756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87756" y="23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1533199" y="1529203"/>
          <a:ext cx="2830329" cy="283032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4365926" y="2247"/>
          <a:ext cx="1698197" cy="169819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Omat kuvakulttuurit</a:t>
          </a:r>
        </a:p>
      </dsp:txBody>
      <dsp:txXfrm>
        <a:off x="4614621" y="250942"/>
        <a:ext cx="1200807" cy="1200807"/>
      </dsp:txXfrm>
    </dsp:sp>
    <dsp:sp modelId="{E58B6806-AB7F-4839-83B1-107F1BA598AA}">
      <dsp:nvSpPr>
        <dsp:cNvPr id="0" name=""/>
        <dsp:cNvSpPr/>
      </dsp:nvSpPr>
      <dsp:spPr>
        <a:xfrm>
          <a:off x="6233944" y="2247"/>
          <a:ext cx="2547296" cy="16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6233944" y="2247"/>
        <a:ext cx="2547296" cy="1698197"/>
      </dsp:txXfrm>
    </dsp:sp>
    <dsp:sp modelId="{531734BB-465B-41D9-8FF9-959E58EF1BEB}">
      <dsp:nvSpPr>
        <dsp:cNvPr id="0" name=""/>
        <dsp:cNvSpPr/>
      </dsp:nvSpPr>
      <dsp:spPr>
        <a:xfrm>
          <a:off x="4926750" y="2095269"/>
          <a:ext cx="1698197" cy="1698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Ympäristön kuvakulttuurit</a:t>
          </a:r>
        </a:p>
      </dsp:txBody>
      <dsp:txXfrm>
        <a:off x="5175445" y="2343964"/>
        <a:ext cx="1200807" cy="1200807"/>
      </dsp:txXfrm>
    </dsp:sp>
    <dsp:sp modelId="{4C0F26A4-11C1-442D-8B0F-08FE1870BB2D}">
      <dsp:nvSpPr>
        <dsp:cNvPr id="0" name=""/>
        <dsp:cNvSpPr/>
      </dsp:nvSpPr>
      <dsp:spPr>
        <a:xfrm>
          <a:off x="6794767" y="2095269"/>
          <a:ext cx="2547296" cy="16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6794767" y="2095269"/>
        <a:ext cx="2547296" cy="1698197"/>
      </dsp:txXfrm>
    </dsp:sp>
    <dsp:sp modelId="{056EA1A6-9D10-40AB-9A5F-2F4BCB51A978}">
      <dsp:nvSpPr>
        <dsp:cNvPr id="0" name=""/>
        <dsp:cNvSpPr/>
      </dsp:nvSpPr>
      <dsp:spPr>
        <a:xfrm>
          <a:off x="4159765" y="4188290"/>
          <a:ext cx="2028055" cy="1698197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Taiteen maailmat</a:t>
          </a:r>
        </a:p>
      </dsp:txBody>
      <dsp:txXfrm>
        <a:off x="4456767" y="4436985"/>
        <a:ext cx="1434051" cy="1200807"/>
      </dsp:txXfrm>
    </dsp:sp>
    <dsp:sp modelId="{80DEAEB6-250A-4C56-8B62-35DF4494D81F}">
      <dsp:nvSpPr>
        <dsp:cNvPr id="0" name=""/>
        <dsp:cNvSpPr/>
      </dsp:nvSpPr>
      <dsp:spPr>
        <a:xfrm>
          <a:off x="5945318" y="4188290"/>
          <a:ext cx="3042083" cy="16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945318" y="4188290"/>
        <a:ext cx="3042083" cy="169819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6C96B-B569-4E93-BFA2-5474AE637534}">
      <dsp:nvSpPr>
        <dsp:cNvPr id="0" name=""/>
        <dsp:cNvSpPr/>
      </dsp:nvSpPr>
      <dsp:spPr>
        <a:xfrm rot="3683611">
          <a:off x="2431812" y="4405994"/>
          <a:ext cx="1170659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1170659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AC643-B6AA-42CA-837C-5F5704DB7AC2}">
      <dsp:nvSpPr>
        <dsp:cNvPr id="0" name=""/>
        <dsp:cNvSpPr/>
      </dsp:nvSpPr>
      <dsp:spPr>
        <a:xfrm rot="1312860">
          <a:off x="3076439" y="3561318"/>
          <a:ext cx="835764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835764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 rot="20287140">
          <a:off x="3076439" y="2596763"/>
          <a:ext cx="835764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835764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7996050">
          <a:off x="2450595" y="1727911"/>
          <a:ext cx="1241760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1241760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1131932" y="1941850"/>
          <a:ext cx="2323072" cy="232307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3055532" y="471"/>
          <a:ext cx="1300473" cy="130047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Miten musiikissa toimitaan</a:t>
          </a:r>
        </a:p>
      </dsp:txBody>
      <dsp:txXfrm>
        <a:off x="3245982" y="190921"/>
        <a:ext cx="919573" cy="919573"/>
      </dsp:txXfrm>
    </dsp:sp>
    <dsp:sp modelId="{E58B6806-AB7F-4839-83B1-107F1BA598AA}">
      <dsp:nvSpPr>
        <dsp:cNvPr id="0" name=""/>
        <dsp:cNvSpPr/>
      </dsp:nvSpPr>
      <dsp:spPr>
        <a:xfrm>
          <a:off x="4486052" y="471"/>
          <a:ext cx="1950710" cy="1300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4486052" y="471"/>
        <a:ext cx="1950710" cy="1300473"/>
      </dsp:txXfrm>
    </dsp:sp>
    <dsp:sp modelId="{531734BB-465B-41D9-8FF9-959E58EF1BEB}">
      <dsp:nvSpPr>
        <dsp:cNvPr id="0" name=""/>
        <dsp:cNvSpPr/>
      </dsp:nvSpPr>
      <dsp:spPr>
        <a:xfrm>
          <a:off x="3831893" y="1508722"/>
          <a:ext cx="1393843" cy="1393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Mistä musiikki muodostuu</a:t>
          </a:r>
        </a:p>
      </dsp:txBody>
      <dsp:txXfrm>
        <a:off x="4036017" y="1712846"/>
        <a:ext cx="985595" cy="985595"/>
      </dsp:txXfrm>
    </dsp:sp>
    <dsp:sp modelId="{4C0F26A4-11C1-442D-8B0F-08FE1870BB2D}">
      <dsp:nvSpPr>
        <dsp:cNvPr id="0" name=""/>
        <dsp:cNvSpPr/>
      </dsp:nvSpPr>
      <dsp:spPr>
        <a:xfrm>
          <a:off x="5365121" y="1508722"/>
          <a:ext cx="2090764" cy="139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365121" y="1508722"/>
        <a:ext cx="2090764" cy="1393843"/>
      </dsp:txXfrm>
    </dsp:sp>
    <dsp:sp modelId="{056EA1A6-9D10-40AB-9A5F-2F4BCB51A978}">
      <dsp:nvSpPr>
        <dsp:cNvPr id="0" name=""/>
        <dsp:cNvSpPr/>
      </dsp:nvSpPr>
      <dsp:spPr>
        <a:xfrm>
          <a:off x="3831893" y="3304208"/>
          <a:ext cx="1393843" cy="1393843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Musiikki omassa elämässä, yhteisössä ja yhteiskunnassa</a:t>
          </a:r>
        </a:p>
      </dsp:txBody>
      <dsp:txXfrm>
        <a:off x="4036017" y="3508332"/>
        <a:ext cx="985595" cy="985595"/>
      </dsp:txXfrm>
    </dsp:sp>
    <dsp:sp modelId="{80DEAEB6-250A-4C56-8B62-35DF4494D81F}">
      <dsp:nvSpPr>
        <dsp:cNvPr id="0" name=""/>
        <dsp:cNvSpPr/>
      </dsp:nvSpPr>
      <dsp:spPr>
        <a:xfrm>
          <a:off x="5365121" y="3304208"/>
          <a:ext cx="2090764" cy="139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365121" y="3304208"/>
        <a:ext cx="2090764" cy="1393843"/>
      </dsp:txXfrm>
    </dsp:sp>
    <dsp:sp modelId="{997A1108-547D-4A69-90C5-8AED01D1F289}">
      <dsp:nvSpPr>
        <dsp:cNvPr id="0" name=""/>
        <dsp:cNvSpPr/>
      </dsp:nvSpPr>
      <dsp:spPr>
        <a:xfrm>
          <a:off x="2934151" y="4859144"/>
          <a:ext cx="1393843" cy="1393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Musiikin opetuksen ohjelmisto</a:t>
          </a:r>
        </a:p>
      </dsp:txBody>
      <dsp:txXfrm>
        <a:off x="3138275" y="5063268"/>
        <a:ext cx="985595" cy="985595"/>
      </dsp:txXfrm>
    </dsp:sp>
    <dsp:sp modelId="{E0CF0B82-16F8-4175-A2C9-2EEC0ADCA795}">
      <dsp:nvSpPr>
        <dsp:cNvPr id="0" name=""/>
        <dsp:cNvSpPr/>
      </dsp:nvSpPr>
      <dsp:spPr>
        <a:xfrm>
          <a:off x="4467378" y="4859144"/>
          <a:ext cx="2090764" cy="139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 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4467378" y="4859144"/>
        <a:ext cx="2090764" cy="1393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AC643-B6AA-42CA-837C-5F5704DB7AC2}">
      <dsp:nvSpPr>
        <dsp:cNvPr id="0" name=""/>
        <dsp:cNvSpPr/>
      </dsp:nvSpPr>
      <dsp:spPr>
        <a:xfrm rot="2561622">
          <a:off x="2550839" y="4145257"/>
          <a:ext cx="909579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909579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>
          <a:off x="2671364" y="2907456"/>
          <a:ext cx="1010882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010882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9105541">
          <a:off x="2537845" y="1662104"/>
          <a:ext cx="1060074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060074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224765" y="1499130"/>
          <a:ext cx="2878350" cy="28783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3261451" y="935"/>
          <a:ext cx="1611322" cy="1611322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Suhde omaan uskontoon</a:t>
          </a:r>
        </a:p>
      </dsp:txBody>
      <dsp:txXfrm>
        <a:off x="3497424" y="236908"/>
        <a:ext cx="1139376" cy="1139376"/>
      </dsp:txXfrm>
    </dsp:sp>
    <dsp:sp modelId="{E58B6806-AB7F-4839-83B1-107F1BA598AA}">
      <dsp:nvSpPr>
        <dsp:cNvPr id="0" name=""/>
        <dsp:cNvSpPr/>
      </dsp:nvSpPr>
      <dsp:spPr>
        <a:xfrm>
          <a:off x="5033906" y="935"/>
          <a:ext cx="2416983" cy="1611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033906" y="935"/>
        <a:ext cx="2416983" cy="1611322"/>
      </dsp:txXfrm>
    </dsp:sp>
    <dsp:sp modelId="{531734BB-465B-41D9-8FF9-959E58EF1BEB}">
      <dsp:nvSpPr>
        <dsp:cNvPr id="0" name=""/>
        <dsp:cNvSpPr/>
      </dsp:nvSpPr>
      <dsp:spPr>
        <a:xfrm>
          <a:off x="3682246" y="2074800"/>
          <a:ext cx="1727010" cy="1727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Uskontojen maailma</a:t>
          </a:r>
        </a:p>
      </dsp:txBody>
      <dsp:txXfrm>
        <a:off x="3935161" y="2327715"/>
        <a:ext cx="1221180" cy="1221180"/>
      </dsp:txXfrm>
    </dsp:sp>
    <dsp:sp modelId="{4C0F26A4-11C1-442D-8B0F-08FE1870BB2D}">
      <dsp:nvSpPr>
        <dsp:cNvPr id="0" name=""/>
        <dsp:cNvSpPr/>
      </dsp:nvSpPr>
      <dsp:spPr>
        <a:xfrm>
          <a:off x="5581958" y="2074800"/>
          <a:ext cx="2590515" cy="172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581958" y="2074800"/>
        <a:ext cx="2590515" cy="1727010"/>
      </dsp:txXfrm>
    </dsp:sp>
    <dsp:sp modelId="{056EA1A6-9D10-40AB-9A5F-2F4BCB51A978}">
      <dsp:nvSpPr>
        <dsp:cNvPr id="0" name=""/>
        <dsp:cNvSpPr/>
      </dsp:nvSpPr>
      <dsp:spPr>
        <a:xfrm>
          <a:off x="3111056" y="4206510"/>
          <a:ext cx="1727010" cy="1727010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Hyvä elämä</a:t>
          </a:r>
        </a:p>
      </dsp:txBody>
      <dsp:txXfrm>
        <a:off x="3363971" y="4459425"/>
        <a:ext cx="1221180" cy="1221180"/>
      </dsp:txXfrm>
    </dsp:sp>
    <dsp:sp modelId="{80DEAEB6-250A-4C56-8B62-35DF4494D81F}">
      <dsp:nvSpPr>
        <dsp:cNvPr id="0" name=""/>
        <dsp:cNvSpPr/>
      </dsp:nvSpPr>
      <dsp:spPr>
        <a:xfrm>
          <a:off x="5010768" y="4206510"/>
          <a:ext cx="2590515" cy="172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010768" y="4206510"/>
        <a:ext cx="2590515" cy="1727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6C96B-B569-4E93-BFA2-5474AE637534}">
      <dsp:nvSpPr>
        <dsp:cNvPr id="0" name=""/>
        <dsp:cNvSpPr/>
      </dsp:nvSpPr>
      <dsp:spPr>
        <a:xfrm rot="3682020">
          <a:off x="1543410" y="3955329"/>
          <a:ext cx="1055499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1055499" y="29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AC643-B6AA-42CA-837C-5F5704DB7AC2}">
      <dsp:nvSpPr>
        <dsp:cNvPr id="0" name=""/>
        <dsp:cNvSpPr/>
      </dsp:nvSpPr>
      <dsp:spPr>
        <a:xfrm rot="1312077">
          <a:off x="2122768" y="3195424"/>
          <a:ext cx="755039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755039" y="29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 rot="20287923">
          <a:off x="2122768" y="2327833"/>
          <a:ext cx="755039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755039" y="29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7997496">
          <a:off x="1560275" y="1546214"/>
          <a:ext cx="1119410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1119410" y="29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375882" y="1747249"/>
          <a:ext cx="2087118" cy="208711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2107016" y="141"/>
          <a:ext cx="1168384" cy="1168384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Kasvaminen hyvään elämään</a:t>
          </a:r>
        </a:p>
      </dsp:txBody>
      <dsp:txXfrm>
        <a:off x="2278122" y="171247"/>
        <a:ext cx="826172" cy="826172"/>
      </dsp:txXfrm>
    </dsp:sp>
    <dsp:sp modelId="{E58B6806-AB7F-4839-83B1-107F1BA598AA}">
      <dsp:nvSpPr>
        <dsp:cNvPr id="0" name=""/>
        <dsp:cNvSpPr/>
      </dsp:nvSpPr>
      <dsp:spPr>
        <a:xfrm>
          <a:off x="3392238" y="141"/>
          <a:ext cx="1752576" cy="1168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3392238" y="141"/>
        <a:ext cx="1752576" cy="1168384"/>
      </dsp:txXfrm>
    </dsp:sp>
    <dsp:sp modelId="{531734BB-465B-41D9-8FF9-959E58EF1BEB}">
      <dsp:nvSpPr>
        <dsp:cNvPr id="0" name=""/>
        <dsp:cNvSpPr/>
      </dsp:nvSpPr>
      <dsp:spPr>
        <a:xfrm>
          <a:off x="2805589" y="1357047"/>
          <a:ext cx="1252270" cy="1252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Erilaisia elämäntapoja</a:t>
          </a:r>
        </a:p>
      </dsp:txBody>
      <dsp:txXfrm>
        <a:off x="2988980" y="1540438"/>
        <a:ext cx="885488" cy="885488"/>
      </dsp:txXfrm>
    </dsp:sp>
    <dsp:sp modelId="{4C0F26A4-11C1-442D-8B0F-08FE1870BB2D}">
      <dsp:nvSpPr>
        <dsp:cNvPr id="0" name=""/>
        <dsp:cNvSpPr/>
      </dsp:nvSpPr>
      <dsp:spPr>
        <a:xfrm>
          <a:off x="4183087" y="1357047"/>
          <a:ext cx="1878406" cy="1252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4183087" y="1357047"/>
        <a:ext cx="1878406" cy="1252270"/>
      </dsp:txXfrm>
    </dsp:sp>
    <dsp:sp modelId="{056EA1A6-9D10-40AB-9A5F-2F4BCB51A978}">
      <dsp:nvSpPr>
        <dsp:cNvPr id="0" name=""/>
        <dsp:cNvSpPr/>
      </dsp:nvSpPr>
      <dsp:spPr>
        <a:xfrm>
          <a:off x="2805589" y="2972298"/>
          <a:ext cx="1252270" cy="1252270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Yhteiselämän perusteita</a:t>
          </a:r>
        </a:p>
      </dsp:txBody>
      <dsp:txXfrm>
        <a:off x="2988980" y="3155689"/>
        <a:ext cx="885488" cy="885488"/>
      </dsp:txXfrm>
    </dsp:sp>
    <dsp:sp modelId="{80DEAEB6-250A-4C56-8B62-35DF4494D81F}">
      <dsp:nvSpPr>
        <dsp:cNvPr id="0" name=""/>
        <dsp:cNvSpPr/>
      </dsp:nvSpPr>
      <dsp:spPr>
        <a:xfrm>
          <a:off x="4183087" y="2972298"/>
          <a:ext cx="1878406" cy="1252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4183087" y="2972298"/>
        <a:ext cx="1878406" cy="1252270"/>
      </dsp:txXfrm>
    </dsp:sp>
    <dsp:sp modelId="{997A1108-547D-4A69-90C5-8AED01D1F289}">
      <dsp:nvSpPr>
        <dsp:cNvPr id="0" name=""/>
        <dsp:cNvSpPr/>
      </dsp:nvSpPr>
      <dsp:spPr>
        <a:xfrm>
          <a:off x="1997963" y="4371147"/>
          <a:ext cx="1252270" cy="1252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Luonto ja kestävä tulevaisuus</a:t>
          </a:r>
        </a:p>
      </dsp:txBody>
      <dsp:txXfrm>
        <a:off x="2181354" y="4554538"/>
        <a:ext cx="885488" cy="885488"/>
      </dsp:txXfrm>
    </dsp:sp>
    <dsp:sp modelId="{E0CF0B82-16F8-4175-A2C9-2EEC0ADCA795}">
      <dsp:nvSpPr>
        <dsp:cNvPr id="0" name=""/>
        <dsp:cNvSpPr/>
      </dsp:nvSpPr>
      <dsp:spPr>
        <a:xfrm>
          <a:off x="3375461" y="4371147"/>
          <a:ext cx="1878406" cy="1252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 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3375461" y="4371147"/>
        <a:ext cx="1878406" cy="12522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6C96B-B569-4E93-BFA2-5474AE637534}">
      <dsp:nvSpPr>
        <dsp:cNvPr id="0" name=""/>
        <dsp:cNvSpPr/>
      </dsp:nvSpPr>
      <dsp:spPr>
        <a:xfrm rot="3682470">
          <a:off x="2342840" y="4294372"/>
          <a:ext cx="1142439" cy="48955"/>
        </a:xfrm>
        <a:custGeom>
          <a:avLst/>
          <a:gdLst/>
          <a:ahLst/>
          <a:cxnLst/>
          <a:rect l="0" t="0" r="0" b="0"/>
          <a:pathLst>
            <a:path>
              <a:moveTo>
                <a:pt x="0" y="24477"/>
              </a:moveTo>
              <a:lnTo>
                <a:pt x="1142439" y="244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AC643-B6AA-42CA-837C-5F5704DB7AC2}">
      <dsp:nvSpPr>
        <dsp:cNvPr id="0" name=""/>
        <dsp:cNvSpPr/>
      </dsp:nvSpPr>
      <dsp:spPr>
        <a:xfrm rot="1312299">
          <a:off x="2970486" y="3471362"/>
          <a:ext cx="816775" cy="48955"/>
        </a:xfrm>
        <a:custGeom>
          <a:avLst/>
          <a:gdLst/>
          <a:ahLst/>
          <a:cxnLst/>
          <a:rect l="0" t="0" r="0" b="0"/>
          <a:pathLst>
            <a:path>
              <a:moveTo>
                <a:pt x="0" y="24477"/>
              </a:moveTo>
              <a:lnTo>
                <a:pt x="816775" y="244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 rot="20287701">
          <a:off x="2970486" y="2531674"/>
          <a:ext cx="816775" cy="48955"/>
        </a:xfrm>
        <a:custGeom>
          <a:avLst/>
          <a:gdLst/>
          <a:ahLst/>
          <a:cxnLst/>
          <a:rect l="0" t="0" r="0" b="0"/>
          <a:pathLst>
            <a:path>
              <a:moveTo>
                <a:pt x="0" y="24477"/>
              </a:moveTo>
              <a:lnTo>
                <a:pt x="816775" y="244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7997087">
          <a:off x="2361116" y="1685136"/>
          <a:ext cx="1211673" cy="48955"/>
        </a:xfrm>
        <a:custGeom>
          <a:avLst/>
          <a:gdLst/>
          <a:ahLst/>
          <a:cxnLst/>
          <a:rect l="0" t="0" r="0" b="0"/>
          <a:pathLst>
            <a:path>
              <a:moveTo>
                <a:pt x="0" y="24477"/>
              </a:moveTo>
              <a:lnTo>
                <a:pt x="1211673" y="244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1077776" y="1895345"/>
          <a:ext cx="2261300" cy="226130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2952489" y="3324"/>
          <a:ext cx="1265893" cy="126589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Merkitys, arvot ja asenteet</a:t>
          </a:r>
        </a:p>
      </dsp:txBody>
      <dsp:txXfrm>
        <a:off x="3137875" y="188710"/>
        <a:ext cx="895121" cy="895121"/>
      </dsp:txXfrm>
    </dsp:sp>
    <dsp:sp modelId="{E58B6806-AB7F-4839-83B1-107F1BA598AA}">
      <dsp:nvSpPr>
        <dsp:cNvPr id="0" name=""/>
        <dsp:cNvSpPr/>
      </dsp:nvSpPr>
      <dsp:spPr>
        <a:xfrm>
          <a:off x="4344972" y="3324"/>
          <a:ext cx="1898839" cy="1265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400" kern="1200"/>
        </a:p>
      </dsp:txBody>
      <dsp:txXfrm>
        <a:off x="4344972" y="3324"/>
        <a:ext cx="1898839" cy="1265893"/>
      </dsp:txXfrm>
    </dsp:sp>
    <dsp:sp modelId="{531734BB-465B-41D9-8FF9-959E58EF1BEB}">
      <dsp:nvSpPr>
        <dsp:cNvPr id="0" name=""/>
        <dsp:cNvSpPr/>
      </dsp:nvSpPr>
      <dsp:spPr>
        <a:xfrm>
          <a:off x="3709035" y="1472905"/>
          <a:ext cx="1356780" cy="13567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Tiedon hankkiminen menneisyydestä</a:t>
          </a:r>
        </a:p>
      </dsp:txBody>
      <dsp:txXfrm>
        <a:off x="3907731" y="1671601"/>
        <a:ext cx="959388" cy="959388"/>
      </dsp:txXfrm>
    </dsp:sp>
    <dsp:sp modelId="{4C0F26A4-11C1-442D-8B0F-08FE1870BB2D}">
      <dsp:nvSpPr>
        <dsp:cNvPr id="0" name=""/>
        <dsp:cNvSpPr/>
      </dsp:nvSpPr>
      <dsp:spPr>
        <a:xfrm>
          <a:off x="5201494" y="1472905"/>
          <a:ext cx="2035170" cy="135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201494" y="1472905"/>
        <a:ext cx="2035170" cy="1356780"/>
      </dsp:txXfrm>
    </dsp:sp>
    <dsp:sp modelId="{056EA1A6-9D10-40AB-9A5F-2F4BCB51A978}">
      <dsp:nvSpPr>
        <dsp:cNvPr id="0" name=""/>
        <dsp:cNvSpPr/>
      </dsp:nvSpPr>
      <dsp:spPr>
        <a:xfrm>
          <a:off x="3709035" y="3222305"/>
          <a:ext cx="1356780" cy="1356780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Historian</a:t>
          </a:r>
          <a:r>
            <a:rPr lang="fi-FI" sz="1400" kern="1200" baseline="0"/>
            <a:t> </a:t>
          </a:r>
          <a:r>
            <a:rPr lang="fi-FI" sz="1400" kern="1200" baseline="0" err="1"/>
            <a:t>ilmöiden</a:t>
          </a:r>
          <a:r>
            <a:rPr lang="fi-FI" sz="1400" kern="1200" baseline="0"/>
            <a:t> ymmärtäminen</a:t>
          </a:r>
          <a:endParaRPr lang="fi-FI" sz="1400" kern="1200"/>
        </a:p>
      </dsp:txBody>
      <dsp:txXfrm>
        <a:off x="3907731" y="3421001"/>
        <a:ext cx="959388" cy="959388"/>
      </dsp:txXfrm>
    </dsp:sp>
    <dsp:sp modelId="{80DEAEB6-250A-4C56-8B62-35DF4494D81F}">
      <dsp:nvSpPr>
        <dsp:cNvPr id="0" name=""/>
        <dsp:cNvSpPr/>
      </dsp:nvSpPr>
      <dsp:spPr>
        <a:xfrm>
          <a:off x="5201494" y="3222305"/>
          <a:ext cx="2035170" cy="135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201494" y="3222305"/>
        <a:ext cx="2035170" cy="1356780"/>
      </dsp:txXfrm>
    </dsp:sp>
    <dsp:sp modelId="{997A1108-547D-4A69-90C5-8AED01D1F289}">
      <dsp:nvSpPr>
        <dsp:cNvPr id="0" name=""/>
        <dsp:cNvSpPr/>
      </dsp:nvSpPr>
      <dsp:spPr>
        <a:xfrm>
          <a:off x="2834336" y="4737329"/>
          <a:ext cx="1356780" cy="13567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Historiallisen tiedon käyttäminen</a:t>
          </a:r>
        </a:p>
      </dsp:txBody>
      <dsp:txXfrm>
        <a:off x="3033032" y="4936025"/>
        <a:ext cx="959388" cy="959388"/>
      </dsp:txXfrm>
    </dsp:sp>
    <dsp:sp modelId="{E0CF0B82-16F8-4175-A2C9-2EEC0ADCA795}">
      <dsp:nvSpPr>
        <dsp:cNvPr id="0" name=""/>
        <dsp:cNvSpPr/>
      </dsp:nvSpPr>
      <dsp:spPr>
        <a:xfrm>
          <a:off x="4326794" y="4737329"/>
          <a:ext cx="2035170" cy="135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 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4326794" y="4737329"/>
        <a:ext cx="2035170" cy="13567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6C96B-B569-4E93-BFA2-5474AE637534}">
      <dsp:nvSpPr>
        <dsp:cNvPr id="0" name=""/>
        <dsp:cNvSpPr/>
      </dsp:nvSpPr>
      <dsp:spPr>
        <a:xfrm rot="3683611">
          <a:off x="2431812" y="4405994"/>
          <a:ext cx="1170659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1170659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AC643-B6AA-42CA-837C-5F5704DB7AC2}">
      <dsp:nvSpPr>
        <dsp:cNvPr id="0" name=""/>
        <dsp:cNvSpPr/>
      </dsp:nvSpPr>
      <dsp:spPr>
        <a:xfrm rot="1312860">
          <a:off x="3076439" y="3561318"/>
          <a:ext cx="835764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835764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 rot="20287140">
          <a:off x="3076439" y="2596763"/>
          <a:ext cx="835764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835764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7996050">
          <a:off x="2450595" y="1727911"/>
          <a:ext cx="1241760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1241760" y="2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1131932" y="1941850"/>
          <a:ext cx="2323072" cy="232307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3055532" y="471"/>
          <a:ext cx="1300473" cy="130047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Arkielämä ja oman elämän hallinta</a:t>
          </a:r>
        </a:p>
      </dsp:txBody>
      <dsp:txXfrm>
        <a:off x="3245982" y="190921"/>
        <a:ext cx="919573" cy="919573"/>
      </dsp:txXfrm>
    </dsp:sp>
    <dsp:sp modelId="{E58B6806-AB7F-4839-83B1-107F1BA598AA}">
      <dsp:nvSpPr>
        <dsp:cNvPr id="0" name=""/>
        <dsp:cNvSpPr/>
      </dsp:nvSpPr>
      <dsp:spPr>
        <a:xfrm>
          <a:off x="4486052" y="471"/>
          <a:ext cx="1950710" cy="1300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4486052" y="471"/>
        <a:ext cx="1950710" cy="1300473"/>
      </dsp:txXfrm>
    </dsp:sp>
    <dsp:sp modelId="{531734BB-465B-41D9-8FF9-959E58EF1BEB}">
      <dsp:nvSpPr>
        <dsp:cNvPr id="0" name=""/>
        <dsp:cNvSpPr/>
      </dsp:nvSpPr>
      <dsp:spPr>
        <a:xfrm>
          <a:off x="3831893" y="1508722"/>
          <a:ext cx="1393843" cy="1393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Demokraattinen yhteiskunta</a:t>
          </a:r>
        </a:p>
      </dsp:txBody>
      <dsp:txXfrm>
        <a:off x="4036017" y="1712846"/>
        <a:ext cx="985595" cy="985595"/>
      </dsp:txXfrm>
    </dsp:sp>
    <dsp:sp modelId="{4C0F26A4-11C1-442D-8B0F-08FE1870BB2D}">
      <dsp:nvSpPr>
        <dsp:cNvPr id="0" name=""/>
        <dsp:cNvSpPr/>
      </dsp:nvSpPr>
      <dsp:spPr>
        <a:xfrm>
          <a:off x="5365121" y="1508722"/>
          <a:ext cx="2090764" cy="139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365121" y="1508722"/>
        <a:ext cx="2090764" cy="1393843"/>
      </dsp:txXfrm>
    </dsp:sp>
    <dsp:sp modelId="{056EA1A6-9D10-40AB-9A5F-2F4BCB51A978}">
      <dsp:nvSpPr>
        <dsp:cNvPr id="0" name=""/>
        <dsp:cNvSpPr/>
      </dsp:nvSpPr>
      <dsp:spPr>
        <a:xfrm>
          <a:off x="3831893" y="3304208"/>
          <a:ext cx="1393843" cy="1393843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Aktiivinen kansalainen ja vaikuttaminen</a:t>
          </a:r>
        </a:p>
      </dsp:txBody>
      <dsp:txXfrm>
        <a:off x="4036017" y="3508332"/>
        <a:ext cx="985595" cy="985595"/>
      </dsp:txXfrm>
    </dsp:sp>
    <dsp:sp modelId="{80DEAEB6-250A-4C56-8B62-35DF4494D81F}">
      <dsp:nvSpPr>
        <dsp:cNvPr id="0" name=""/>
        <dsp:cNvSpPr/>
      </dsp:nvSpPr>
      <dsp:spPr>
        <a:xfrm>
          <a:off x="5365121" y="3304208"/>
          <a:ext cx="2090764" cy="139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365121" y="3304208"/>
        <a:ext cx="2090764" cy="1393843"/>
      </dsp:txXfrm>
    </dsp:sp>
    <dsp:sp modelId="{997A1108-547D-4A69-90C5-8AED01D1F289}">
      <dsp:nvSpPr>
        <dsp:cNvPr id="0" name=""/>
        <dsp:cNvSpPr/>
      </dsp:nvSpPr>
      <dsp:spPr>
        <a:xfrm>
          <a:off x="2934151" y="4859144"/>
          <a:ext cx="1393843" cy="1393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Taloudellinen toiminta</a:t>
          </a:r>
        </a:p>
      </dsp:txBody>
      <dsp:txXfrm>
        <a:off x="3138275" y="5063268"/>
        <a:ext cx="985595" cy="985595"/>
      </dsp:txXfrm>
    </dsp:sp>
    <dsp:sp modelId="{E0CF0B82-16F8-4175-A2C9-2EEC0ADCA795}">
      <dsp:nvSpPr>
        <dsp:cNvPr id="0" name=""/>
        <dsp:cNvSpPr/>
      </dsp:nvSpPr>
      <dsp:spPr>
        <a:xfrm>
          <a:off x="4467378" y="4859144"/>
          <a:ext cx="2090764" cy="139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 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4467378" y="4859144"/>
        <a:ext cx="2090764" cy="13938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AC643-B6AA-42CA-837C-5F5704DB7AC2}">
      <dsp:nvSpPr>
        <dsp:cNvPr id="0" name=""/>
        <dsp:cNvSpPr/>
      </dsp:nvSpPr>
      <dsp:spPr>
        <a:xfrm rot="2549975">
          <a:off x="2549616" y="4143652"/>
          <a:ext cx="926833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926833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>
          <a:off x="2671364" y="2907456"/>
          <a:ext cx="1010882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010882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9105541">
          <a:off x="2537845" y="1662104"/>
          <a:ext cx="1060074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060074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224765" y="1499130"/>
          <a:ext cx="2878350" cy="28783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3261451" y="935"/>
          <a:ext cx="1611322" cy="1611322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Merkitys. arvot, asenteet</a:t>
          </a:r>
        </a:p>
      </dsp:txBody>
      <dsp:txXfrm>
        <a:off x="3497424" y="236908"/>
        <a:ext cx="1139376" cy="1139376"/>
      </dsp:txXfrm>
    </dsp:sp>
    <dsp:sp modelId="{E58B6806-AB7F-4839-83B1-107F1BA598AA}">
      <dsp:nvSpPr>
        <dsp:cNvPr id="0" name=""/>
        <dsp:cNvSpPr/>
      </dsp:nvSpPr>
      <dsp:spPr>
        <a:xfrm>
          <a:off x="5033906" y="935"/>
          <a:ext cx="2416983" cy="1611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400" kern="1200"/>
        </a:p>
      </dsp:txBody>
      <dsp:txXfrm>
        <a:off x="5033906" y="935"/>
        <a:ext cx="2416983" cy="1611322"/>
      </dsp:txXfrm>
    </dsp:sp>
    <dsp:sp modelId="{531734BB-465B-41D9-8FF9-959E58EF1BEB}">
      <dsp:nvSpPr>
        <dsp:cNvPr id="0" name=""/>
        <dsp:cNvSpPr/>
      </dsp:nvSpPr>
      <dsp:spPr>
        <a:xfrm>
          <a:off x="3682246" y="2074800"/>
          <a:ext cx="1727010" cy="1727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Tutkimisen taidot</a:t>
          </a:r>
        </a:p>
      </dsp:txBody>
      <dsp:txXfrm>
        <a:off x="3935161" y="2327715"/>
        <a:ext cx="1221180" cy="1221180"/>
      </dsp:txXfrm>
    </dsp:sp>
    <dsp:sp modelId="{4C0F26A4-11C1-442D-8B0F-08FE1870BB2D}">
      <dsp:nvSpPr>
        <dsp:cNvPr id="0" name=""/>
        <dsp:cNvSpPr/>
      </dsp:nvSpPr>
      <dsp:spPr>
        <a:xfrm>
          <a:off x="5581958" y="2074800"/>
          <a:ext cx="2590515" cy="172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581958" y="2074800"/>
        <a:ext cx="2590515" cy="1727010"/>
      </dsp:txXfrm>
    </dsp:sp>
    <dsp:sp modelId="{056EA1A6-9D10-40AB-9A5F-2F4BCB51A978}">
      <dsp:nvSpPr>
        <dsp:cNvPr id="0" name=""/>
        <dsp:cNvSpPr/>
      </dsp:nvSpPr>
      <dsp:spPr>
        <a:xfrm>
          <a:off x="3127843" y="4207445"/>
          <a:ext cx="1727010" cy="1727010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Fysiikan</a:t>
          </a:r>
          <a:r>
            <a:rPr lang="fi-FI" sz="1400" kern="1200" baseline="0"/>
            <a:t> tiedot ja niiden käyttäminen</a:t>
          </a:r>
          <a:endParaRPr lang="fi-FI" sz="1400" kern="1200"/>
        </a:p>
      </dsp:txBody>
      <dsp:txXfrm>
        <a:off x="3380758" y="4460360"/>
        <a:ext cx="1221180" cy="1221180"/>
      </dsp:txXfrm>
    </dsp:sp>
    <dsp:sp modelId="{80DEAEB6-250A-4C56-8B62-35DF4494D81F}">
      <dsp:nvSpPr>
        <dsp:cNvPr id="0" name=""/>
        <dsp:cNvSpPr/>
      </dsp:nvSpPr>
      <dsp:spPr>
        <a:xfrm>
          <a:off x="5027555" y="4207445"/>
          <a:ext cx="2590515" cy="172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027555" y="4207445"/>
        <a:ext cx="2590515" cy="17270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AC643-B6AA-42CA-837C-5F5704DB7AC2}">
      <dsp:nvSpPr>
        <dsp:cNvPr id="0" name=""/>
        <dsp:cNvSpPr/>
      </dsp:nvSpPr>
      <dsp:spPr>
        <a:xfrm rot="2549975">
          <a:off x="2549616" y="4143652"/>
          <a:ext cx="926833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926833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>
          <a:off x="2671364" y="2907456"/>
          <a:ext cx="1010882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010882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9105541">
          <a:off x="2537845" y="1662104"/>
          <a:ext cx="1060074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060074" y="30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224765" y="1499130"/>
          <a:ext cx="2878350" cy="28783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3261451" y="935"/>
          <a:ext cx="1611322" cy="1611322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Merkitys. arvot, asenteet</a:t>
          </a:r>
        </a:p>
      </dsp:txBody>
      <dsp:txXfrm>
        <a:off x="3497424" y="236908"/>
        <a:ext cx="1139376" cy="1139376"/>
      </dsp:txXfrm>
    </dsp:sp>
    <dsp:sp modelId="{E58B6806-AB7F-4839-83B1-107F1BA598AA}">
      <dsp:nvSpPr>
        <dsp:cNvPr id="0" name=""/>
        <dsp:cNvSpPr/>
      </dsp:nvSpPr>
      <dsp:spPr>
        <a:xfrm>
          <a:off x="5033906" y="935"/>
          <a:ext cx="2416983" cy="1611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400" kern="1200"/>
        </a:p>
      </dsp:txBody>
      <dsp:txXfrm>
        <a:off x="5033906" y="935"/>
        <a:ext cx="2416983" cy="1611322"/>
      </dsp:txXfrm>
    </dsp:sp>
    <dsp:sp modelId="{531734BB-465B-41D9-8FF9-959E58EF1BEB}">
      <dsp:nvSpPr>
        <dsp:cNvPr id="0" name=""/>
        <dsp:cNvSpPr/>
      </dsp:nvSpPr>
      <dsp:spPr>
        <a:xfrm>
          <a:off x="3682246" y="2074800"/>
          <a:ext cx="1727010" cy="1727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Tutkimisen taidot</a:t>
          </a:r>
        </a:p>
      </dsp:txBody>
      <dsp:txXfrm>
        <a:off x="3935161" y="2327715"/>
        <a:ext cx="1221180" cy="1221180"/>
      </dsp:txXfrm>
    </dsp:sp>
    <dsp:sp modelId="{4C0F26A4-11C1-442D-8B0F-08FE1870BB2D}">
      <dsp:nvSpPr>
        <dsp:cNvPr id="0" name=""/>
        <dsp:cNvSpPr/>
      </dsp:nvSpPr>
      <dsp:spPr>
        <a:xfrm>
          <a:off x="5581958" y="2074800"/>
          <a:ext cx="2590515" cy="172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581958" y="2074800"/>
        <a:ext cx="2590515" cy="1727010"/>
      </dsp:txXfrm>
    </dsp:sp>
    <dsp:sp modelId="{056EA1A6-9D10-40AB-9A5F-2F4BCB51A978}">
      <dsp:nvSpPr>
        <dsp:cNvPr id="0" name=""/>
        <dsp:cNvSpPr/>
      </dsp:nvSpPr>
      <dsp:spPr>
        <a:xfrm>
          <a:off x="3127843" y="4207445"/>
          <a:ext cx="1727010" cy="1727010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Kemian </a:t>
          </a:r>
          <a:r>
            <a:rPr lang="fi-FI" sz="1400" kern="1200" baseline="0"/>
            <a:t>tiedot ja niiden käyttäminen</a:t>
          </a:r>
          <a:endParaRPr lang="fi-FI" sz="1400" kern="1200"/>
        </a:p>
      </dsp:txBody>
      <dsp:txXfrm>
        <a:off x="3380758" y="4460360"/>
        <a:ext cx="1221180" cy="1221180"/>
      </dsp:txXfrm>
    </dsp:sp>
    <dsp:sp modelId="{80DEAEB6-250A-4C56-8B62-35DF4494D81F}">
      <dsp:nvSpPr>
        <dsp:cNvPr id="0" name=""/>
        <dsp:cNvSpPr/>
      </dsp:nvSpPr>
      <dsp:spPr>
        <a:xfrm>
          <a:off x="5027555" y="4207445"/>
          <a:ext cx="2590515" cy="172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027555" y="4207445"/>
        <a:ext cx="2590515" cy="17270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AC643-B6AA-42CA-837C-5F5704DB7AC2}">
      <dsp:nvSpPr>
        <dsp:cNvPr id="0" name=""/>
        <dsp:cNvSpPr/>
      </dsp:nvSpPr>
      <dsp:spPr>
        <a:xfrm rot="2551521">
          <a:off x="2567779" y="4160887"/>
          <a:ext cx="911915" cy="61171"/>
        </a:xfrm>
        <a:custGeom>
          <a:avLst/>
          <a:gdLst/>
          <a:ahLst/>
          <a:cxnLst/>
          <a:rect l="0" t="0" r="0" b="0"/>
          <a:pathLst>
            <a:path>
              <a:moveTo>
                <a:pt x="0" y="30585"/>
              </a:moveTo>
              <a:lnTo>
                <a:pt x="911915" y="305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>
          <a:off x="2687705" y="2936642"/>
          <a:ext cx="995666" cy="61171"/>
        </a:xfrm>
        <a:custGeom>
          <a:avLst/>
          <a:gdLst/>
          <a:ahLst/>
          <a:cxnLst/>
          <a:rect l="0" t="0" r="0" b="0"/>
          <a:pathLst>
            <a:path>
              <a:moveTo>
                <a:pt x="0" y="30585"/>
              </a:moveTo>
              <a:lnTo>
                <a:pt x="995666" y="305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9036781">
          <a:off x="2568998" y="1710780"/>
          <a:ext cx="894807" cy="61171"/>
        </a:xfrm>
        <a:custGeom>
          <a:avLst/>
          <a:gdLst/>
          <a:ahLst/>
          <a:cxnLst/>
          <a:rect l="0" t="0" r="0" b="0"/>
          <a:pathLst>
            <a:path>
              <a:moveTo>
                <a:pt x="0" y="30585"/>
              </a:moveTo>
              <a:lnTo>
                <a:pt x="894807" y="305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262018" y="1540353"/>
          <a:ext cx="2853749" cy="285374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3117945" y="901"/>
          <a:ext cx="1712249" cy="171224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Fyysinen toimintakyky</a:t>
          </a:r>
        </a:p>
      </dsp:txBody>
      <dsp:txXfrm>
        <a:off x="3368698" y="251654"/>
        <a:ext cx="1210743" cy="1210743"/>
      </dsp:txXfrm>
    </dsp:sp>
    <dsp:sp modelId="{E58B6806-AB7F-4839-83B1-107F1BA598AA}">
      <dsp:nvSpPr>
        <dsp:cNvPr id="0" name=""/>
        <dsp:cNvSpPr/>
      </dsp:nvSpPr>
      <dsp:spPr>
        <a:xfrm>
          <a:off x="5001419" y="901"/>
          <a:ext cx="2568374" cy="1712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400" kern="1200"/>
        </a:p>
      </dsp:txBody>
      <dsp:txXfrm>
        <a:off x="5001419" y="901"/>
        <a:ext cx="2568374" cy="1712249"/>
      </dsp:txXfrm>
    </dsp:sp>
    <dsp:sp modelId="{531734BB-465B-41D9-8FF9-959E58EF1BEB}">
      <dsp:nvSpPr>
        <dsp:cNvPr id="0" name=""/>
        <dsp:cNvSpPr/>
      </dsp:nvSpPr>
      <dsp:spPr>
        <a:xfrm>
          <a:off x="3683371" y="2111103"/>
          <a:ext cx="1712249" cy="1712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Sosiaalinen toimintakyky</a:t>
          </a:r>
        </a:p>
      </dsp:txBody>
      <dsp:txXfrm>
        <a:off x="3934124" y="2361856"/>
        <a:ext cx="1210743" cy="1210743"/>
      </dsp:txXfrm>
    </dsp:sp>
    <dsp:sp modelId="{4C0F26A4-11C1-442D-8B0F-08FE1870BB2D}">
      <dsp:nvSpPr>
        <dsp:cNvPr id="0" name=""/>
        <dsp:cNvSpPr/>
      </dsp:nvSpPr>
      <dsp:spPr>
        <a:xfrm>
          <a:off x="5566846" y="2111103"/>
          <a:ext cx="2568374" cy="1712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566846" y="2111103"/>
        <a:ext cx="2568374" cy="1712249"/>
      </dsp:txXfrm>
    </dsp:sp>
    <dsp:sp modelId="{056EA1A6-9D10-40AB-9A5F-2F4BCB51A978}">
      <dsp:nvSpPr>
        <dsp:cNvPr id="0" name=""/>
        <dsp:cNvSpPr/>
      </dsp:nvSpPr>
      <dsp:spPr>
        <a:xfrm>
          <a:off x="3134588" y="4222206"/>
          <a:ext cx="1712249" cy="1712249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Psyykkinen toimintakyky</a:t>
          </a:r>
        </a:p>
      </dsp:txBody>
      <dsp:txXfrm>
        <a:off x="3385341" y="4472959"/>
        <a:ext cx="1210743" cy="1210743"/>
      </dsp:txXfrm>
    </dsp:sp>
    <dsp:sp modelId="{80DEAEB6-250A-4C56-8B62-35DF4494D81F}">
      <dsp:nvSpPr>
        <dsp:cNvPr id="0" name=""/>
        <dsp:cNvSpPr/>
      </dsp:nvSpPr>
      <dsp:spPr>
        <a:xfrm>
          <a:off x="5018062" y="4222206"/>
          <a:ext cx="2568374" cy="1712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5018062" y="4222206"/>
        <a:ext cx="2568374" cy="17122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AC643-B6AA-42CA-837C-5F5704DB7AC2}">
      <dsp:nvSpPr>
        <dsp:cNvPr id="0" name=""/>
        <dsp:cNvSpPr/>
      </dsp:nvSpPr>
      <dsp:spPr>
        <a:xfrm rot="2561953">
          <a:off x="3802987" y="4120305"/>
          <a:ext cx="901343" cy="47285"/>
        </a:xfrm>
        <a:custGeom>
          <a:avLst/>
          <a:gdLst/>
          <a:ahLst/>
          <a:cxnLst/>
          <a:rect l="0" t="0" r="0" b="0"/>
          <a:pathLst>
            <a:path>
              <a:moveTo>
                <a:pt x="0" y="23642"/>
              </a:moveTo>
              <a:lnTo>
                <a:pt x="901343" y="23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D2DB-01CF-4BF8-AB2C-0DD326F538E4}">
      <dsp:nvSpPr>
        <dsp:cNvPr id="0" name=""/>
        <dsp:cNvSpPr/>
      </dsp:nvSpPr>
      <dsp:spPr>
        <a:xfrm>
          <a:off x="3922450" y="2892019"/>
          <a:ext cx="1001978" cy="47285"/>
        </a:xfrm>
        <a:custGeom>
          <a:avLst/>
          <a:gdLst/>
          <a:ahLst/>
          <a:cxnLst/>
          <a:rect l="0" t="0" r="0" b="0"/>
          <a:pathLst>
            <a:path>
              <a:moveTo>
                <a:pt x="0" y="23642"/>
              </a:moveTo>
              <a:lnTo>
                <a:pt x="1001978" y="23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7410A-016B-48C1-8036-506D5E719FD8}">
      <dsp:nvSpPr>
        <dsp:cNvPr id="0" name=""/>
        <dsp:cNvSpPr/>
      </dsp:nvSpPr>
      <dsp:spPr>
        <a:xfrm rot="19105246">
          <a:off x="3790078" y="1656246"/>
          <a:ext cx="1050728" cy="47285"/>
        </a:xfrm>
        <a:custGeom>
          <a:avLst/>
          <a:gdLst/>
          <a:ahLst/>
          <a:cxnLst/>
          <a:rect l="0" t="0" r="0" b="0"/>
          <a:pathLst>
            <a:path>
              <a:moveTo>
                <a:pt x="0" y="23642"/>
              </a:moveTo>
              <a:lnTo>
                <a:pt x="1050728" y="23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AFC01-1976-4A0D-A0B3-D83B80DD5FA9}">
      <dsp:nvSpPr>
        <dsp:cNvPr id="0" name=""/>
        <dsp:cNvSpPr/>
      </dsp:nvSpPr>
      <dsp:spPr>
        <a:xfrm>
          <a:off x="1494101" y="1487221"/>
          <a:ext cx="2856880" cy="285688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10CFD-B5C5-4A08-B995-0C8774C4EAB8}">
      <dsp:nvSpPr>
        <dsp:cNvPr id="0" name=""/>
        <dsp:cNvSpPr/>
      </dsp:nvSpPr>
      <dsp:spPr>
        <a:xfrm>
          <a:off x="4506954" y="883"/>
          <a:ext cx="1599303" cy="159930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Terveyttä tukeva kasvu ja kehitys</a:t>
          </a:r>
        </a:p>
      </dsp:txBody>
      <dsp:txXfrm>
        <a:off x="4741167" y="235096"/>
        <a:ext cx="1130877" cy="1130877"/>
      </dsp:txXfrm>
    </dsp:sp>
    <dsp:sp modelId="{E58B6806-AB7F-4839-83B1-107F1BA598AA}">
      <dsp:nvSpPr>
        <dsp:cNvPr id="0" name=""/>
        <dsp:cNvSpPr/>
      </dsp:nvSpPr>
      <dsp:spPr>
        <a:xfrm>
          <a:off x="6266188" y="883"/>
          <a:ext cx="2398955" cy="1599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6266188" y="883"/>
        <a:ext cx="2398955" cy="1599303"/>
      </dsp:txXfrm>
    </dsp:sp>
    <dsp:sp modelId="{531734BB-465B-41D9-8FF9-959E58EF1BEB}">
      <dsp:nvSpPr>
        <dsp:cNvPr id="0" name=""/>
        <dsp:cNvSpPr/>
      </dsp:nvSpPr>
      <dsp:spPr>
        <a:xfrm>
          <a:off x="4924428" y="2058597"/>
          <a:ext cx="1714128" cy="17141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Terveyttä tukevat ja kuluttavat tekijät sekä sairauksien ehkäisy</a:t>
          </a:r>
        </a:p>
      </dsp:txBody>
      <dsp:txXfrm>
        <a:off x="5175456" y="2309625"/>
        <a:ext cx="1212072" cy="1212072"/>
      </dsp:txXfrm>
    </dsp:sp>
    <dsp:sp modelId="{4C0F26A4-11C1-442D-8B0F-08FE1870BB2D}">
      <dsp:nvSpPr>
        <dsp:cNvPr id="0" name=""/>
        <dsp:cNvSpPr/>
      </dsp:nvSpPr>
      <dsp:spPr>
        <a:xfrm>
          <a:off x="6809969" y="2058597"/>
          <a:ext cx="2571192" cy="171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6809969" y="2058597"/>
        <a:ext cx="2571192" cy="1714128"/>
      </dsp:txXfrm>
    </dsp:sp>
    <dsp:sp modelId="{056EA1A6-9D10-40AB-9A5F-2F4BCB51A978}">
      <dsp:nvSpPr>
        <dsp:cNvPr id="0" name=""/>
        <dsp:cNvSpPr/>
      </dsp:nvSpPr>
      <dsp:spPr>
        <a:xfrm>
          <a:off x="4357681" y="4173724"/>
          <a:ext cx="1714128" cy="1714128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err="1"/>
            <a:t>Terveys,yhteisöt,yhteiskunta</a:t>
          </a:r>
          <a:r>
            <a:rPr lang="fi-FI" sz="1400" kern="1200"/>
            <a:t> ja kulttuuri</a:t>
          </a:r>
        </a:p>
      </dsp:txBody>
      <dsp:txXfrm>
        <a:off x="4608709" y="4424752"/>
        <a:ext cx="1212072" cy="1212072"/>
      </dsp:txXfrm>
    </dsp:sp>
    <dsp:sp modelId="{80DEAEB6-250A-4C56-8B62-35DF4494D81F}">
      <dsp:nvSpPr>
        <dsp:cNvPr id="0" name=""/>
        <dsp:cNvSpPr/>
      </dsp:nvSpPr>
      <dsp:spPr>
        <a:xfrm>
          <a:off x="6243223" y="4173724"/>
          <a:ext cx="2571192" cy="171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Mitä ja miten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/>
            <a:t>Materiaali</a:t>
          </a:r>
        </a:p>
      </dsp:txBody>
      <dsp:txXfrm>
        <a:off x="6243223" y="4173724"/>
        <a:ext cx="2571192" cy="1714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DA4DCB-FE88-4497-B240-CB2759497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0481C0-311E-48A1-B8D6-B553B0D88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4CAEDC-2A0D-4E1E-AEDB-CD3C1900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246057-FC2A-40DE-8DF1-4B4172D1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65EFCF-06C2-4D8B-928F-88C9AF87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388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A76E8D-04D8-4152-B18D-B0F40398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89D978E-470E-4697-883D-8D8C94154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CB7800-8E8A-4A24-8B83-C2F4E04D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8FDFE6-D6A4-45B3-8A06-34AA4844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CE395E-3E84-497A-8BDE-A88B200C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52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EFAE524-E9E3-4D8F-AD6B-B279B01EC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CEC6265-B60C-451A-81B7-17BCF2D3F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4298C12-1CC9-42C3-A1FB-01861FED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E690CA8-782C-4FD5-8015-81432D0B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2C3F76-31C0-4609-B89C-FD94A5696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47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85FF55-8510-47D1-9B9B-584E785B9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C34B7C-4DB0-4DB3-AB30-CE03F9713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179489-DBE1-4F3E-A3A9-B9C1C06E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F67E20-F849-4EC9-B64B-C96BCD94D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D7BCC9-FF9B-47A0-8255-07E06144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11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142E52-6F14-43A4-A4BF-7EF8B719C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93BF04E-F368-4CF4-BAF3-607D62B90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E98276-3796-4B65-AACA-FE530B47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90DD31-9322-45FA-B205-A0B640575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AC81AB-60D5-4E90-A16F-C21267FB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577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2EAE1C-12C9-4FC7-8D22-AD29EE2B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BBF481-FBE5-4348-BD64-00FF03BF2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15150AE-A140-4821-80BA-70F2F646B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1434B56-B94B-4B1C-B480-C2604564E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DB2E8D5-6385-4B2A-887E-CA02B22A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3CBD66E-6399-4ECF-A5D1-FAC0DB26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276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C349AF-0AAF-4750-A847-8B5020861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1441599-F827-441B-9FF9-2667C784E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6DEDE0D-7636-42D5-AD2C-004B64875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DF03D31-75EB-4124-9D95-81566FC8C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BD1FA91-50CA-4E6F-A065-A8A908040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3323CC4-F823-4C92-AA5E-6A0F3875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5F1F6BA-326E-4FB6-BE4A-11B57626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3E8EF89-17A5-4641-93B3-D75F2A23A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4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BC8796-3565-4D3D-9FC3-0956DC8D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6BA5CAF-F7B2-4811-9F30-6B1BFCD9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DAB3C83-290F-4F89-BB07-E59B2887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0441A4A-9BE9-4A39-89AD-0E8E45B39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625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763BC58-2446-4838-B8C6-C6D7BD38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6087481-CFAA-4B2D-8443-7C47B07B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5EEA6CA-4784-4440-BCDE-D9FBC3EB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999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0FC02F-B2E9-497C-99A5-E5C97BAE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74C615-D73D-4DE4-BB55-10E07CB5A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E75C2B2-E733-4A69-B094-C6151DEEC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AC454E-C312-4AAA-AC63-30942F71A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0A73682-9082-4FE9-8567-9BA671A6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E0544EB-7F55-4F76-96FC-9BAC8530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145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7880D1-A65C-46A5-8D58-7A865A35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80F4F61-C0A5-4E3A-A6B3-49FE1612E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D23FE7B-1418-4F1E-AB16-CFC8F0B3C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EA41F2F-3A8F-4889-AA70-3E1FC2A39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C4C4CC-2DB7-4271-952C-62C25C0DB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1169118-6FEB-4EAC-9E13-FEB5BCFA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078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9A14A48-7CA4-401E-B87E-05E055E13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93CC1EB-E01D-4CCE-B332-FF40C785A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FD6DA4-2257-4523-A579-CC0C24466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5544-DA30-41D0-9535-8A280AB43FE0}" type="datetimeFigureOut">
              <a:rPr lang="fi-FI" smtClean="0"/>
              <a:t>18.4.2022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4A6E10-C9D0-4D7B-BA8A-6257716A3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E8E619C-2E39-4115-BD03-C502C0A74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AE53-D0C7-4D6C-9360-195A8C5E9F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4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10%2E%20Historia%20ja%20yhteiskuntaoppi%2FHistoria%20vsop%205%2E%20%2D8%2E%20lk%2Epdf&amp;parent=%2Fpersonal%2Fvsop%5Fvalteri%5Fonmicrosoft%5Fcom%2FDocuments%2FVSOP%2F10%2E%20Historia%20ja%20yhteiskuntaoppi" TargetMode="External"/><Relationship Id="rId4" Type="http://schemas.openxmlformats.org/officeDocument/2006/relationships/diagramQuickStyle" Target="../diagrams/quickStyle4.xml"/><Relationship Id="rId9" Type="http://schemas.openxmlformats.org/officeDocument/2006/relationships/hyperlink" Target="https://peda.net/id/5344ef42f9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5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10%2E%20Historia%20ja%20yhteiskuntaoppi%2FYhteiskuntaoppi%20vsop%205%2E%20ja%209%2Elk%2Epdf&amp;parent=%2Fpersonal%2Fvsop%5Fvalteri%5Fonmicrosoft%5Fcom%2FDocuments%2FVSOP%2F10%2E%20Historia%20ja%20yhteiskuntaoppi" TargetMode="External"/><Relationship Id="rId4" Type="http://schemas.openxmlformats.org/officeDocument/2006/relationships/diagramQuickStyle" Target="../diagrams/quickStyle5.xml"/><Relationship Id="rId9" Type="http://schemas.openxmlformats.org/officeDocument/2006/relationships/hyperlink" Target="https://peda.net/id/5344ef42f9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lteri-my.sharepoint.com/personal/vsop_valteri_onmicrosoft_com/_layouts/15/onedrive.aspx?ga=1&amp;id=%2Fpersonal%2Fvsop%5Fvalteri%5Fonmicrosoft%5Fcom%2FDocuments%2FVSOP%2F04%2E%20Matematiikka" TargetMode="External"/><Relationship Id="rId5" Type="http://schemas.openxmlformats.org/officeDocument/2006/relationships/hyperlink" Target="https://peda.net/id/5344ef42f9f" TargetMode="External"/><Relationship Id="rId4" Type="http://schemas.openxmlformats.org/officeDocument/2006/relationships/hyperlink" Target="https://peda.net/id/21cd21fcbb1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6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07%2E%20Fysiikka%20ja%20kemia%2FFysiikka%20vsop%207%2E%20%2D9%2Elk%2Epdf&amp;parent=%2Fpersonal%2Fvsop%5Fvalteri%5Fonmicrosoft%5Fcom%2FDocuments%2FVSOP%2F07%2E%20Fysiikka%20ja%20kemia" TargetMode="External"/><Relationship Id="rId4" Type="http://schemas.openxmlformats.org/officeDocument/2006/relationships/diagramQuickStyle" Target="../diagrams/quickStyle6.xml"/><Relationship Id="rId9" Type="http://schemas.openxmlformats.org/officeDocument/2006/relationships/hyperlink" Target="https://peda.net/id/5344ef42f9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7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07%2E%20Fysiikka%20ja%20kemia%2FKemia%20vsop%207%2E%20%2D9%2Elk%2Epdf&amp;parent=%2Fpersonal%2Fvsop%5Fvalteri%5Fonmicrosoft%5Fcom%2FDocuments%2FVSOP%2F07%2E%20Fysiikka%20ja%20kemia" TargetMode="External"/><Relationship Id="rId4" Type="http://schemas.openxmlformats.org/officeDocument/2006/relationships/diagramQuickStyle" Target="../diagrams/quickStyle7.xml"/><Relationship Id="rId9" Type="http://schemas.openxmlformats.org/officeDocument/2006/relationships/hyperlink" Target="https://peda.net/id/5344ef42f9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alteri-my.sharepoint.com/personal/vsop_valteri_onmicrosoft_com/_layouts/15/onedrive.aspx?ga=1&amp;id=%2Fpersonal%2Fvsop%5Fvalteri%5Fonmicrosoft%5Fcom%2FDocuments%2FVSOP%2F05%2E%20Ymp%C3%A4rist%C3%B6oppi%2FYmp%C3%A4rist%C3%B6oppi%20vsop%201%2E%2D4%2Elk%2Epdf&amp;parent=%2Fpersonal%2Fvsop%5Fvalteri%5Fonmicrosoft%5Fcom%2FDocuments%2FVSOP%2F05%2E%20Ymp%C3%A4rist%C3%B6oppi" TargetMode="External"/><Relationship Id="rId2" Type="http://schemas.openxmlformats.org/officeDocument/2006/relationships/hyperlink" Target="https://valteri-my.sharepoint.com/personal/vsop_valteri_onmicrosoft_com/_layouts/15/onedrive.aspx?ga=1&amp;id=%2Fpersonal%2Fvsop%5Fvalteri%5Fonmicrosoft%5Fcom%2FDocuments%2FVSOP%2F06%2E%20Biologia%20ja%20maantie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eda.net/id/5344ef42f9f" TargetMode="External"/><Relationship Id="rId5" Type="http://schemas.openxmlformats.org/officeDocument/2006/relationships/hyperlink" Target="https://peda.net/id/21cd21fcbb1" TargetMode="External"/><Relationship Id="rId4" Type="http://schemas.openxmlformats.org/officeDocument/2006/relationships/hyperlink" Target="https://www.oph.fi/sites/default/files/documents/Perusopetuksen%20p%C3%A4%C3%A4tt%C3%B6arvioinnin%20kriteerit%2031.12.2020.pdf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h.fi/sites/default/files/documents/Perusopetuksen%20p%C3%A4%C3%A4tt%C3%B6arvioinnin%20kriteerit%2031.12.2020.pdf" TargetMode="External"/><Relationship Id="rId3" Type="http://schemas.openxmlformats.org/officeDocument/2006/relationships/diagramLayout" Target="../diagrams/layout8.xml"/><Relationship Id="rId7" Type="http://schemas.openxmlformats.org/officeDocument/2006/relationships/hyperlink" Target="https://valteri-my.sharepoint.com/personal/vsop_valteri_onmicrosoft_com/_layouts/15/onedrive.aspx?ga=1&amp;id=%2Fpersonal%2Fvsop%5Fvalteri%5Fonmicrosoft%5Fcom%2FDocuments%2FVSOP%2F14%2E%20Liikunta%2FLiikunta%20vsop%201%2E%20%2D9%2Elk%2Epdf&amp;parent=%2Fpersonal%2Fvsop%5Fvalteri%5Fonmicrosoft%5Fcom%2FDocuments%2FVSOP%2F14%2E%20Liikunta" TargetMode="Externa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10" Type="http://schemas.openxmlformats.org/officeDocument/2006/relationships/hyperlink" Target="https://peda.net/id/5344ef42f9f" TargetMode="External"/><Relationship Id="rId4" Type="http://schemas.openxmlformats.org/officeDocument/2006/relationships/diagramQuickStyle" Target="../diagrams/quickStyle8.xml"/><Relationship Id="rId9" Type="http://schemas.openxmlformats.org/officeDocument/2006/relationships/hyperlink" Target="https://peda.net/id/21cd21fcbb1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9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08%2E%20Terveystieto" TargetMode="External"/><Relationship Id="rId4" Type="http://schemas.openxmlformats.org/officeDocument/2006/relationships/diagramQuickStyle" Target="../diagrams/quickStyle9.xml"/><Relationship Id="rId9" Type="http://schemas.openxmlformats.org/officeDocument/2006/relationships/hyperlink" Target="https://peda.net/id/5344ef42f9f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10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15%2E%20Kotitalous" TargetMode="External"/><Relationship Id="rId4" Type="http://schemas.openxmlformats.org/officeDocument/2006/relationships/diagramQuickStyle" Target="../diagrams/quickStyle10.xml"/><Relationship Id="rId9" Type="http://schemas.openxmlformats.org/officeDocument/2006/relationships/hyperlink" Target="https://peda.net/id/5344ef42f9f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11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12%2E%20Kuvataide" TargetMode="External"/><Relationship Id="rId4" Type="http://schemas.openxmlformats.org/officeDocument/2006/relationships/diagramQuickStyle" Target="../diagrams/quickStyle11.xml"/><Relationship Id="rId9" Type="http://schemas.openxmlformats.org/officeDocument/2006/relationships/hyperlink" Target="https://peda.net/id/5344ef42f9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hyperlink" Target="https://valteri-my.sharepoint.com/personal/vsop_valteri_onmicrosoft_com/_layouts/15/onedrive.aspx?ga=1&amp;id=%2Fpersonal%2Fvsop%5Fvalteri%5Fonmicrosoft%5Fcom%2FDocuments%2FVSOP%2F13%2E%20K%C3%A4sity%C3%B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eda.net/id/5344ef42f9f" TargetMode="External"/><Relationship Id="rId4" Type="http://schemas.openxmlformats.org/officeDocument/2006/relationships/hyperlink" Target="https://peda.net/id/21cd21fcbb1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12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11%2E%20Musiikki" TargetMode="External"/><Relationship Id="rId4" Type="http://schemas.openxmlformats.org/officeDocument/2006/relationships/diagramQuickStyle" Target="../diagrams/quickStyle12.xml"/><Relationship Id="rId9" Type="http://schemas.openxmlformats.org/officeDocument/2006/relationships/hyperlink" Target="https://peda.net/id/5344ef42f9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anuhelenaturtiainen/omdvsybjx78krrd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lteri-my.sharepoint.com/personal/vsop_valteri_onmicrosoft_com/_layouts/15/onedrive.aspx?ga=1&amp;id=%2Fpersonal%2Fvsop%5Fvalteri%5Fonmicrosoft%5Fcom%2FDocuments%2FVSOP%2F01%2E%20%C3%84idinkieli%20ja%20kirjallisuus" TargetMode="External"/><Relationship Id="rId5" Type="http://schemas.openxmlformats.org/officeDocument/2006/relationships/hyperlink" Target="https://peda.net/id/5344ef42f9f" TargetMode="External"/><Relationship Id="rId4" Type="http://schemas.openxmlformats.org/officeDocument/2006/relationships/hyperlink" Target="https://peda.net/id/21cd21fcbb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lteri-my.sharepoint.com/personal/vsop_valteri_onmicrosoft_com/_layouts/15/onedrive.aspx?ga=1&amp;id=%2Fpersonal%2Fvsop%5Fvalteri%5Fonmicrosoft%5Fcom%2FDocuments%2FVSOP%2F02%2E%20Vieraat%20kielet%2FA1%20Englanti" TargetMode="External"/><Relationship Id="rId5" Type="http://schemas.openxmlformats.org/officeDocument/2006/relationships/hyperlink" Target="https://peda.net/id/5344ef42f9f" TargetMode="External"/><Relationship Id="rId4" Type="http://schemas.openxmlformats.org/officeDocument/2006/relationships/hyperlink" Target="https://peda.net/id/21cd21fcbb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03%20Toinen%20kotimainen%20kieli" TargetMode="Externa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peda.net/id/5344ef42f9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2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09%2E%20Uskonto%20ja%20el%C3%A4m%C3%A4nkatsomustieto" TargetMode="External"/><Relationship Id="rId4" Type="http://schemas.openxmlformats.org/officeDocument/2006/relationships/diagramQuickStyle" Target="../diagrams/quickStyle2.xml"/><Relationship Id="rId9" Type="http://schemas.openxmlformats.org/officeDocument/2006/relationships/hyperlink" Target="https://peda.net/id/5344ef42f9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eda.net/id/21cd21fcbb1" TargetMode="External"/><Relationship Id="rId3" Type="http://schemas.openxmlformats.org/officeDocument/2006/relationships/diagramLayout" Target="../diagrams/layout3.xml"/><Relationship Id="rId7" Type="http://schemas.openxmlformats.org/officeDocument/2006/relationships/hyperlink" Target="https://www.oph.fi/sites/default/files/documents/Perusopetuksen%20p%C3%A4%C3%A4tt%C3%B6arvioinnin%20kriteerit%2031.12.2020.pdf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hyperlink" Target="https://valteri-my.sharepoint.com/personal/vsop_valteri_onmicrosoft_com/_layouts/15/onedrive.aspx?ga=1&amp;id=%2Fpersonal%2Fvsop%5Fvalteri%5Fonmicrosoft%5Fcom%2FDocuments%2FVSOP%2F09%2E%20Uskonto%20ja%20el%C3%A4m%C3%A4nkatsomustieto" TargetMode="External"/><Relationship Id="rId4" Type="http://schemas.openxmlformats.org/officeDocument/2006/relationships/diagramQuickStyle" Target="../diagrams/quickStyle3.xml"/><Relationship Id="rId9" Type="http://schemas.openxmlformats.org/officeDocument/2006/relationships/hyperlink" Target="https://peda.net/id/5344ef42f9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5189306-04D9-4982-9EBE-938B344A1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02C4642-2AB4-49A1-89D9-3E5C01E99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2EAAEF9-78E9-4B67-93B4-CD09F757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E23D09-8BA3-4FEE-892D-ACE847DC0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BFBE7AA-40DE-4FE5-B385-5CA874501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2F2E696-1DF8-42B4-B04D-4E8035212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6701" y="2452526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fi-FI" sz="3600">
                <a:solidFill>
                  <a:srgbClr val="080808"/>
                </a:solidFill>
              </a:rPr>
              <a:t>Työpajatyöskentely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168C131-B163-4447-80D7-EC90FB065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1745" y="4557900"/>
            <a:ext cx="2442690" cy="915772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fi-FI" sz="2000">
                <a:solidFill>
                  <a:srgbClr val="080808"/>
                </a:solidFill>
              </a:rPr>
              <a:t>19.04.2022</a:t>
            </a:r>
          </a:p>
          <a:p>
            <a:r>
              <a:rPr lang="fi-FI" sz="2000">
                <a:solidFill>
                  <a:srgbClr val="080808"/>
                </a:solidFill>
              </a:rPr>
              <a:t>Seutukoordinaattori Anu-Helena Turtiainen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41ACE746-85D5-45EE-8944-61B542B39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00BB3E03-CC38-4FA6-9A99-701C62D05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8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740772"/>
              </p:ext>
            </p:extLst>
          </p:nvPr>
        </p:nvGraphicFramePr>
        <p:xfrm>
          <a:off x="3431357" y="435339"/>
          <a:ext cx="8314441" cy="6097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696924" y="435340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Historia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7DFE1FC-EE92-44B9-984C-0CC7E9E53D81}"/>
              </a:ext>
            </a:extLst>
          </p:cNvPr>
          <p:cNvSpPr txBox="1"/>
          <p:nvPr/>
        </p:nvSpPr>
        <p:spPr>
          <a:xfrm>
            <a:off x="446202" y="1023024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9ED50D98-3617-4DD6-A672-A8B78ABA938D}"/>
              </a:ext>
            </a:extLst>
          </p:cNvPr>
          <p:cNvSpPr txBox="1"/>
          <p:nvPr/>
        </p:nvSpPr>
        <p:spPr>
          <a:xfrm>
            <a:off x="446202" y="271870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10. Historia ja yhteiskuntaoppi - OneDrive (sharepoint.com)</a:t>
            </a:r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A50515C-3728-47CA-8D0E-9321077BAAA7}"/>
              </a:ext>
            </a:extLst>
          </p:cNvPr>
          <p:cNvSpPr txBox="1"/>
          <p:nvPr/>
        </p:nvSpPr>
        <p:spPr>
          <a:xfrm>
            <a:off x="176022" y="14056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3</a:t>
            </a:r>
          </a:p>
        </p:txBody>
      </p:sp>
    </p:spTree>
    <p:extLst>
      <p:ext uri="{BB962C8B-B14F-4D97-AF65-F5344CB8AC3E}">
        <p14:creationId xmlns:p14="http://schemas.microsoft.com/office/powerpoint/2010/main" val="391026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740448"/>
              </p:ext>
            </p:extLst>
          </p:nvPr>
        </p:nvGraphicFramePr>
        <p:xfrm>
          <a:off x="3157979" y="339365"/>
          <a:ext cx="8587819" cy="6253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630936" y="265176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Yhteiskuntaoppi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1882446-753E-4EEB-A43E-A062AD7CE865}"/>
              </a:ext>
            </a:extLst>
          </p:cNvPr>
          <p:cNvSpPr txBox="1"/>
          <p:nvPr/>
        </p:nvSpPr>
        <p:spPr>
          <a:xfrm>
            <a:off x="555771" y="1048191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923D3471-D2F2-4EC9-B4CA-F7DC7AEE9088}"/>
              </a:ext>
            </a:extLst>
          </p:cNvPr>
          <p:cNvSpPr txBox="1"/>
          <p:nvPr/>
        </p:nvSpPr>
        <p:spPr>
          <a:xfrm>
            <a:off x="555771" y="2754536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10. Historia ja yhteiskuntaoppi - OneDrive (sharepoint.com)</a:t>
            </a:r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5A895E18-545D-401E-9563-21A754B4F695}"/>
              </a:ext>
            </a:extLst>
          </p:cNvPr>
          <p:cNvSpPr txBox="1"/>
          <p:nvPr/>
        </p:nvSpPr>
        <p:spPr>
          <a:xfrm>
            <a:off x="110741" y="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3</a:t>
            </a:r>
          </a:p>
        </p:txBody>
      </p:sp>
    </p:spTree>
    <p:extLst>
      <p:ext uri="{BB962C8B-B14F-4D97-AF65-F5344CB8AC3E}">
        <p14:creationId xmlns:p14="http://schemas.microsoft.com/office/powerpoint/2010/main" val="3159285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E547204D-68B3-43FD-BB54-B62EE1C97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418" y="0"/>
            <a:ext cx="10005164" cy="6858000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AE4DE5C8-3ECB-46E7-A2D0-250CCC8C50F8}"/>
              </a:ext>
            </a:extLst>
          </p:cNvPr>
          <p:cNvSpPr txBox="1"/>
          <p:nvPr/>
        </p:nvSpPr>
        <p:spPr>
          <a:xfrm>
            <a:off x="3701643" y="5301409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3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4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5"/>
              </a:rPr>
              <a:t>Seudun </a:t>
            </a:r>
            <a:r>
              <a:rPr lang="fi-FI" err="1">
                <a:hlinkClick r:id="rId5"/>
              </a:rPr>
              <a:t>ops</a:t>
            </a:r>
            <a:r>
              <a:rPr lang="fi-FI">
                <a:hlinkClick r:id="rId5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8987DF71-C4A3-41F0-9235-E5AF93E31ED3}"/>
              </a:ext>
            </a:extLst>
          </p:cNvPr>
          <p:cNvSpPr txBox="1"/>
          <p:nvPr/>
        </p:nvSpPr>
        <p:spPr>
          <a:xfrm>
            <a:off x="3701643" y="485281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6"/>
              </a:rPr>
              <a:t>04. </a:t>
            </a:r>
            <a:r>
              <a:rPr lang="en-US" err="1">
                <a:hlinkClick r:id="rId6"/>
              </a:rPr>
              <a:t>Matematiikka</a:t>
            </a:r>
            <a:r>
              <a:rPr lang="en-US">
                <a:hlinkClick r:id="rId6"/>
              </a:rPr>
              <a:t> - OneDrive (sharepoint.com)</a:t>
            </a:r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8D72EA9E-DE05-4001-A475-D962CF3E1603}"/>
              </a:ext>
            </a:extLst>
          </p:cNvPr>
          <p:cNvSpPr txBox="1"/>
          <p:nvPr/>
        </p:nvSpPr>
        <p:spPr>
          <a:xfrm>
            <a:off x="276606" y="190238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4</a:t>
            </a:r>
          </a:p>
        </p:txBody>
      </p:sp>
    </p:spTree>
    <p:extLst>
      <p:ext uri="{BB962C8B-B14F-4D97-AF65-F5344CB8AC3E}">
        <p14:creationId xmlns:p14="http://schemas.microsoft.com/office/powerpoint/2010/main" val="2146134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82543"/>
              </p:ext>
            </p:extLst>
          </p:nvPr>
        </p:nvGraphicFramePr>
        <p:xfrm>
          <a:off x="2859024" y="665512"/>
          <a:ext cx="8397240" cy="593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594360" y="292608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Fysiikka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F92F098-42C2-44BE-A157-BBB7359D2B2D}"/>
              </a:ext>
            </a:extLst>
          </p:cNvPr>
          <p:cNvSpPr txBox="1"/>
          <p:nvPr/>
        </p:nvSpPr>
        <p:spPr>
          <a:xfrm>
            <a:off x="530603" y="746187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E706F411-6677-4B84-A770-C8813DC903EF}"/>
              </a:ext>
            </a:extLst>
          </p:cNvPr>
          <p:cNvSpPr txBox="1"/>
          <p:nvPr/>
        </p:nvSpPr>
        <p:spPr>
          <a:xfrm>
            <a:off x="530603" y="2407532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07. Fysiikka ja kemia - OneDrive (sharepoint.com)</a:t>
            </a:r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7C1DFF8C-6BC8-4F78-8B35-3475A48A0BE4}"/>
              </a:ext>
            </a:extLst>
          </p:cNvPr>
          <p:cNvSpPr txBox="1"/>
          <p:nvPr/>
        </p:nvSpPr>
        <p:spPr>
          <a:xfrm>
            <a:off x="75438" y="69391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4</a:t>
            </a:r>
          </a:p>
        </p:txBody>
      </p:sp>
    </p:spTree>
    <p:extLst>
      <p:ext uri="{BB962C8B-B14F-4D97-AF65-F5344CB8AC3E}">
        <p14:creationId xmlns:p14="http://schemas.microsoft.com/office/powerpoint/2010/main" val="15625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905522"/>
              </p:ext>
            </p:extLst>
          </p:nvPr>
        </p:nvGraphicFramePr>
        <p:xfrm>
          <a:off x="2859024" y="665512"/>
          <a:ext cx="8397240" cy="593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594360" y="292608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Kemia 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9AB3CB8B-2564-4E99-8DAD-FB74793324E6}"/>
              </a:ext>
            </a:extLst>
          </p:cNvPr>
          <p:cNvSpPr txBox="1"/>
          <p:nvPr/>
        </p:nvSpPr>
        <p:spPr>
          <a:xfrm>
            <a:off x="421547" y="746187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E5172E29-631A-4027-A3AA-4973247D4913}"/>
              </a:ext>
            </a:extLst>
          </p:cNvPr>
          <p:cNvSpPr txBox="1"/>
          <p:nvPr/>
        </p:nvSpPr>
        <p:spPr>
          <a:xfrm>
            <a:off x="421547" y="2365587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07. Fysiikka ja kemia - OneDrive (sharepoint.com)</a:t>
            </a:r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A70E58B8-F3EC-46B7-AA7E-C0D80AF9D80C}"/>
              </a:ext>
            </a:extLst>
          </p:cNvPr>
          <p:cNvSpPr txBox="1"/>
          <p:nvPr/>
        </p:nvSpPr>
        <p:spPr>
          <a:xfrm>
            <a:off x="121158" y="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4</a:t>
            </a:r>
          </a:p>
        </p:txBody>
      </p:sp>
    </p:spTree>
    <p:extLst>
      <p:ext uri="{BB962C8B-B14F-4D97-AF65-F5344CB8AC3E}">
        <p14:creationId xmlns:p14="http://schemas.microsoft.com/office/powerpoint/2010/main" val="4092356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AE3C7FC5-6269-481E-B885-8E10A2C2A55D}"/>
              </a:ext>
            </a:extLst>
          </p:cNvPr>
          <p:cNvSpPr txBox="1"/>
          <p:nvPr/>
        </p:nvSpPr>
        <p:spPr>
          <a:xfrm>
            <a:off x="1510018" y="545284"/>
            <a:ext cx="592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Biologia ja maantieto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CE479573-61B4-43E6-97E2-DE1426FB0668}"/>
              </a:ext>
            </a:extLst>
          </p:cNvPr>
          <p:cNvSpPr txBox="1"/>
          <p:nvPr/>
        </p:nvSpPr>
        <p:spPr>
          <a:xfrm>
            <a:off x="1510018" y="1216295"/>
            <a:ext cx="658535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2"/>
              </a:rPr>
              <a:t>06. Biologia ja maantieto - OneDrive (sharepoint.com)</a:t>
            </a:r>
            <a:endParaRPr lang="fi-FI"/>
          </a:p>
          <a:p>
            <a:endParaRPr lang="fi-FI"/>
          </a:p>
          <a:p>
            <a:r>
              <a:rPr lang="fi-FI"/>
              <a:t>Ympäristöoppi</a:t>
            </a:r>
          </a:p>
          <a:p>
            <a:r>
              <a:rPr lang="en-US">
                <a:hlinkClick r:id="rId3"/>
              </a:rPr>
              <a:t>05. </a:t>
            </a:r>
            <a:r>
              <a:rPr lang="en-US" err="1">
                <a:hlinkClick r:id="rId3"/>
              </a:rPr>
              <a:t>Ympäristöoppi</a:t>
            </a:r>
            <a:r>
              <a:rPr lang="en-US">
                <a:hlinkClick r:id="rId3"/>
              </a:rPr>
              <a:t> - OneDrive (sharepoint.com)</a:t>
            </a:r>
            <a:endParaRPr lang="fi-FI"/>
          </a:p>
          <a:p>
            <a:endParaRPr lang="fi-FI"/>
          </a:p>
          <a:p>
            <a:r>
              <a:rPr lang="fi-FI">
                <a:hlinkClick r:id="rId4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5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6"/>
              </a:rPr>
              <a:t>Seudun </a:t>
            </a:r>
            <a:r>
              <a:rPr lang="fi-FI" err="1">
                <a:hlinkClick r:id="rId6"/>
              </a:rPr>
              <a:t>ops</a:t>
            </a:r>
            <a:r>
              <a:rPr lang="fi-FI">
                <a:hlinkClick r:id="rId6"/>
              </a:rPr>
              <a:t> oppiainehaku ja laaja-alaisen osaamisen haku M-Ä</a:t>
            </a:r>
            <a:endParaRPr lang="fi-FI"/>
          </a:p>
          <a:p>
            <a:endParaRPr lang="fi-FI"/>
          </a:p>
          <a:p>
            <a:endParaRPr lang="fi-FI"/>
          </a:p>
          <a:p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A53AC52-E390-4330-83ED-D9A430E574FD}"/>
              </a:ext>
            </a:extLst>
          </p:cNvPr>
          <p:cNvSpPr txBox="1"/>
          <p:nvPr/>
        </p:nvSpPr>
        <p:spPr>
          <a:xfrm>
            <a:off x="276606" y="175952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5</a:t>
            </a:r>
          </a:p>
        </p:txBody>
      </p:sp>
    </p:spTree>
    <p:extLst>
      <p:ext uri="{BB962C8B-B14F-4D97-AF65-F5344CB8AC3E}">
        <p14:creationId xmlns:p14="http://schemas.microsoft.com/office/powerpoint/2010/main" val="2021332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089487"/>
              </p:ext>
            </p:extLst>
          </p:nvPr>
        </p:nvGraphicFramePr>
        <p:xfrm>
          <a:off x="4452933" y="757791"/>
          <a:ext cx="8397240" cy="593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946697" y="258032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 Liikunta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ED2FA58-3CDB-4720-BA83-EDBC75D1A0A0}"/>
              </a:ext>
            </a:extLst>
          </p:cNvPr>
          <p:cNvSpPr txBox="1"/>
          <p:nvPr/>
        </p:nvSpPr>
        <p:spPr>
          <a:xfrm>
            <a:off x="591787" y="2474662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7"/>
              </a:rPr>
              <a:t>14. </a:t>
            </a:r>
            <a:r>
              <a:rPr lang="en-US" err="1">
                <a:hlinkClick r:id="rId7"/>
              </a:rPr>
              <a:t>Liikunta</a:t>
            </a:r>
            <a:r>
              <a:rPr lang="en-US">
                <a:hlinkClick r:id="rId7"/>
              </a:rPr>
              <a:t> - OneDrive (sharepoint.com)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8600B4CE-A71F-49D3-8145-CE9199653133}"/>
              </a:ext>
            </a:extLst>
          </p:cNvPr>
          <p:cNvSpPr txBox="1"/>
          <p:nvPr/>
        </p:nvSpPr>
        <p:spPr>
          <a:xfrm>
            <a:off x="591787" y="781659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8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10"/>
              </a:rPr>
              <a:t>Seudun </a:t>
            </a:r>
            <a:r>
              <a:rPr lang="fi-FI" err="1">
                <a:hlinkClick r:id="rId10"/>
              </a:rPr>
              <a:t>ops</a:t>
            </a:r>
            <a:r>
              <a:rPr lang="fi-FI">
                <a:hlinkClick r:id="rId10"/>
              </a:rPr>
              <a:t> oppiainehaku ja laaja-alaisen osaamisen haku M-Ä</a:t>
            </a:r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893AFEF1-BC47-48A2-BE15-CCCA8D8DC921}"/>
              </a:ext>
            </a:extLst>
          </p:cNvPr>
          <p:cNvSpPr txBox="1"/>
          <p:nvPr/>
        </p:nvSpPr>
        <p:spPr>
          <a:xfrm>
            <a:off x="121158" y="61432"/>
            <a:ext cx="6423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6</a:t>
            </a:r>
          </a:p>
        </p:txBody>
      </p:sp>
    </p:spTree>
    <p:extLst>
      <p:ext uri="{BB962C8B-B14F-4D97-AF65-F5344CB8AC3E}">
        <p14:creationId xmlns:p14="http://schemas.microsoft.com/office/powerpoint/2010/main" val="2401757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600257"/>
              </p:ext>
            </p:extLst>
          </p:nvPr>
        </p:nvGraphicFramePr>
        <p:xfrm>
          <a:off x="2700556" y="661940"/>
          <a:ext cx="10875264" cy="588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594360" y="292608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Terveystieto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26602FB-F797-47D4-9062-82C831E7DC14}"/>
              </a:ext>
            </a:extLst>
          </p:cNvPr>
          <p:cNvSpPr txBox="1"/>
          <p:nvPr/>
        </p:nvSpPr>
        <p:spPr>
          <a:xfrm>
            <a:off x="478536" y="1000268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1FC6A0B7-1A83-4CB7-B95E-D18FD3DB88FD}"/>
              </a:ext>
            </a:extLst>
          </p:cNvPr>
          <p:cNvSpPr txBox="1"/>
          <p:nvPr/>
        </p:nvSpPr>
        <p:spPr>
          <a:xfrm>
            <a:off x="478536" y="2662262"/>
            <a:ext cx="6789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08. Terveystieto - OneDrive (sharepoint.com)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D35C5C16-480F-423A-A41D-3921DADBB505}"/>
              </a:ext>
            </a:extLst>
          </p:cNvPr>
          <p:cNvSpPr txBox="1"/>
          <p:nvPr/>
        </p:nvSpPr>
        <p:spPr>
          <a:xfrm>
            <a:off x="131127" y="15609"/>
            <a:ext cx="6789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6</a:t>
            </a:r>
          </a:p>
        </p:txBody>
      </p:sp>
    </p:spTree>
    <p:extLst>
      <p:ext uri="{BB962C8B-B14F-4D97-AF65-F5344CB8AC3E}">
        <p14:creationId xmlns:p14="http://schemas.microsoft.com/office/powerpoint/2010/main" val="3036458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421648"/>
              </p:ext>
            </p:extLst>
          </p:nvPr>
        </p:nvGraphicFramePr>
        <p:xfrm>
          <a:off x="2700556" y="661940"/>
          <a:ext cx="10875264" cy="588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594360" y="292608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Kotitalous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26602FB-F797-47D4-9062-82C831E7DC14}"/>
              </a:ext>
            </a:extLst>
          </p:cNvPr>
          <p:cNvSpPr txBox="1"/>
          <p:nvPr/>
        </p:nvSpPr>
        <p:spPr>
          <a:xfrm>
            <a:off x="478536" y="1000268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0DAEF9C5-1924-409F-9485-B6DCD47E8BCC}"/>
              </a:ext>
            </a:extLst>
          </p:cNvPr>
          <p:cNvSpPr txBox="1"/>
          <p:nvPr/>
        </p:nvSpPr>
        <p:spPr>
          <a:xfrm>
            <a:off x="482240" y="2662262"/>
            <a:ext cx="6789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10"/>
              </a:rPr>
              <a:t>15. </a:t>
            </a:r>
            <a:r>
              <a:rPr lang="en-US" err="1">
                <a:hlinkClick r:id="rId10"/>
              </a:rPr>
              <a:t>Kotitalous</a:t>
            </a:r>
            <a:r>
              <a:rPr lang="en-US">
                <a:hlinkClick r:id="rId10"/>
              </a:rPr>
              <a:t> - OneDrive (sharepoint.com)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5D9E5BAE-A16A-4244-BFD4-E2C76C7D2162}"/>
              </a:ext>
            </a:extLst>
          </p:cNvPr>
          <p:cNvSpPr txBox="1"/>
          <p:nvPr/>
        </p:nvSpPr>
        <p:spPr>
          <a:xfrm>
            <a:off x="0" y="15609"/>
            <a:ext cx="6789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6</a:t>
            </a:r>
          </a:p>
        </p:txBody>
      </p:sp>
    </p:spTree>
    <p:extLst>
      <p:ext uri="{BB962C8B-B14F-4D97-AF65-F5344CB8AC3E}">
        <p14:creationId xmlns:p14="http://schemas.microsoft.com/office/powerpoint/2010/main" val="4026276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468519"/>
              </p:ext>
            </p:extLst>
          </p:nvPr>
        </p:nvGraphicFramePr>
        <p:xfrm>
          <a:off x="2700556" y="661940"/>
          <a:ext cx="10875264" cy="588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478536" y="277106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Kuvataide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26602FB-F797-47D4-9062-82C831E7DC14}"/>
              </a:ext>
            </a:extLst>
          </p:cNvPr>
          <p:cNvSpPr txBox="1"/>
          <p:nvPr/>
        </p:nvSpPr>
        <p:spPr>
          <a:xfrm>
            <a:off x="478536" y="1000268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AA55582D-AB13-4247-A341-3B951455E475}"/>
              </a:ext>
            </a:extLst>
          </p:cNvPr>
          <p:cNvSpPr txBox="1"/>
          <p:nvPr/>
        </p:nvSpPr>
        <p:spPr>
          <a:xfrm>
            <a:off x="478536" y="2646760"/>
            <a:ext cx="6789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10"/>
              </a:rPr>
              <a:t>12. </a:t>
            </a:r>
            <a:r>
              <a:rPr lang="en-US" err="1">
                <a:hlinkClick r:id="rId10"/>
              </a:rPr>
              <a:t>Kuvataide</a:t>
            </a:r>
            <a:r>
              <a:rPr lang="en-US">
                <a:hlinkClick r:id="rId10"/>
              </a:rPr>
              <a:t> - OneDrive (sharepoint.com)</a:t>
            </a:r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A0E4A970-F8C5-4444-B9FE-6978BBEC363B}"/>
              </a:ext>
            </a:extLst>
          </p:cNvPr>
          <p:cNvSpPr txBox="1"/>
          <p:nvPr/>
        </p:nvSpPr>
        <p:spPr>
          <a:xfrm>
            <a:off x="57912" y="0"/>
            <a:ext cx="6789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7</a:t>
            </a:r>
          </a:p>
        </p:txBody>
      </p:sp>
    </p:spTree>
    <p:extLst>
      <p:ext uri="{BB962C8B-B14F-4D97-AF65-F5344CB8AC3E}">
        <p14:creationId xmlns:p14="http://schemas.microsoft.com/office/powerpoint/2010/main" val="8884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7273DD-84B7-436B-BB5C-CA5965D32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66" y="163598"/>
            <a:ext cx="10515600" cy="1325563"/>
          </a:xfrm>
        </p:spPr>
        <p:txBody>
          <a:bodyPr/>
          <a:lstStyle/>
          <a:p>
            <a:r>
              <a:rPr lang="fi-FI" b="1"/>
              <a:t>RYHMÄT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17F91B5-8D4D-450F-BB83-B0BCD9724672}"/>
              </a:ext>
            </a:extLst>
          </p:cNvPr>
          <p:cNvSpPr txBox="1"/>
          <p:nvPr/>
        </p:nvSpPr>
        <p:spPr>
          <a:xfrm>
            <a:off x="887134" y="1231259"/>
            <a:ext cx="609460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/>
              <a:t>RYHMÄ 1 </a:t>
            </a:r>
          </a:p>
          <a:p>
            <a:r>
              <a:rPr lang="fi-FI"/>
              <a:t>Jukka Kirjavainen</a:t>
            </a:r>
          </a:p>
          <a:p>
            <a:r>
              <a:rPr lang="fi-FI"/>
              <a:t>Leena Muona</a:t>
            </a:r>
          </a:p>
          <a:p>
            <a:r>
              <a:rPr lang="fi-FI"/>
              <a:t>Tiina Jalkanen</a:t>
            </a:r>
          </a:p>
          <a:p>
            <a:r>
              <a:rPr lang="fi-FI"/>
              <a:t>Annika Päivinen</a:t>
            </a:r>
          </a:p>
          <a:p>
            <a:r>
              <a:rPr lang="fi-FI"/>
              <a:t>Heli Matikainen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A00E205-9F99-4A63-AE65-A6BFC63CC555}"/>
              </a:ext>
            </a:extLst>
          </p:cNvPr>
          <p:cNvSpPr/>
          <p:nvPr/>
        </p:nvSpPr>
        <p:spPr>
          <a:xfrm>
            <a:off x="838199" y="1294002"/>
            <a:ext cx="3096237" cy="1619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BADCF483-90D0-4F23-ACAE-04788E84A01A}"/>
              </a:ext>
            </a:extLst>
          </p:cNvPr>
          <p:cNvSpPr/>
          <p:nvPr/>
        </p:nvSpPr>
        <p:spPr>
          <a:xfrm>
            <a:off x="838198" y="3178329"/>
            <a:ext cx="3096237" cy="1619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1640A4D0-9A14-46C8-82B1-EEC0D8BFCEC0}"/>
              </a:ext>
            </a:extLst>
          </p:cNvPr>
          <p:cNvSpPr/>
          <p:nvPr/>
        </p:nvSpPr>
        <p:spPr>
          <a:xfrm>
            <a:off x="4358080" y="1294002"/>
            <a:ext cx="3096237" cy="1619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A3EEF8FF-7507-4F8C-AD2D-138CFC7C7905}"/>
              </a:ext>
            </a:extLst>
          </p:cNvPr>
          <p:cNvSpPr/>
          <p:nvPr/>
        </p:nvSpPr>
        <p:spPr>
          <a:xfrm>
            <a:off x="4358080" y="3178329"/>
            <a:ext cx="3096237" cy="1619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B94F769F-2B63-4CA8-B1AC-A3771A04C020}"/>
              </a:ext>
            </a:extLst>
          </p:cNvPr>
          <p:cNvSpPr/>
          <p:nvPr/>
        </p:nvSpPr>
        <p:spPr>
          <a:xfrm>
            <a:off x="7855940" y="1294002"/>
            <a:ext cx="3096237" cy="1619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FB99B8AE-7ECA-4A93-9181-092F1CF76ADC}"/>
              </a:ext>
            </a:extLst>
          </p:cNvPr>
          <p:cNvSpPr/>
          <p:nvPr/>
        </p:nvSpPr>
        <p:spPr>
          <a:xfrm>
            <a:off x="7855940" y="3178329"/>
            <a:ext cx="3096237" cy="1619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E86EE91F-6460-43AF-AD2D-DC271D0A979F}"/>
              </a:ext>
            </a:extLst>
          </p:cNvPr>
          <p:cNvSpPr/>
          <p:nvPr/>
        </p:nvSpPr>
        <p:spPr>
          <a:xfrm>
            <a:off x="838198" y="5062656"/>
            <a:ext cx="3096237" cy="1619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6DB92F0E-8D83-455C-BC29-21E39A2C6BA0}"/>
              </a:ext>
            </a:extLst>
          </p:cNvPr>
          <p:cNvSpPr txBox="1"/>
          <p:nvPr/>
        </p:nvSpPr>
        <p:spPr>
          <a:xfrm>
            <a:off x="4371537" y="1231259"/>
            <a:ext cx="609460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/>
              <a:t>RYHMÄ 2</a:t>
            </a:r>
          </a:p>
          <a:p>
            <a:r>
              <a:rPr lang="fi-FI"/>
              <a:t>Maarit Nummila</a:t>
            </a:r>
          </a:p>
          <a:p>
            <a:r>
              <a:rPr lang="fi-FI"/>
              <a:t>Eveliina Romppanen</a:t>
            </a:r>
          </a:p>
          <a:p>
            <a:r>
              <a:rPr lang="fi-FI"/>
              <a:t>Maija Salo-Vartiainen</a:t>
            </a:r>
          </a:p>
          <a:p>
            <a:r>
              <a:rPr lang="fi-FI"/>
              <a:t>Irma Moilanen</a:t>
            </a:r>
          </a:p>
          <a:p>
            <a:r>
              <a:rPr lang="fi-FI"/>
              <a:t>Annika Päivinen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7B5B4775-1B04-43A6-8CAA-240B42044ED3}"/>
              </a:ext>
            </a:extLst>
          </p:cNvPr>
          <p:cNvSpPr txBox="1"/>
          <p:nvPr/>
        </p:nvSpPr>
        <p:spPr>
          <a:xfrm>
            <a:off x="7820461" y="1226377"/>
            <a:ext cx="609460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/>
              <a:t>RYHMÄ 3</a:t>
            </a:r>
          </a:p>
          <a:p>
            <a:r>
              <a:rPr lang="fi-FI"/>
              <a:t>Jaakko Reponen</a:t>
            </a:r>
          </a:p>
          <a:p>
            <a:r>
              <a:rPr lang="fi-FI"/>
              <a:t>Johanna Lehmus</a:t>
            </a:r>
          </a:p>
          <a:p>
            <a:r>
              <a:rPr lang="fi-FI"/>
              <a:t>Tiina Puruskainen</a:t>
            </a:r>
          </a:p>
          <a:p>
            <a:r>
              <a:rPr lang="fi-FI"/>
              <a:t>Laura Tukiainen</a:t>
            </a:r>
          </a:p>
          <a:p>
            <a:r>
              <a:rPr lang="fi-FI"/>
              <a:t>Tiina Asikainen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F9823AE2-35B8-4470-8B69-B8F6B8BDC01A}"/>
              </a:ext>
            </a:extLst>
          </p:cNvPr>
          <p:cNvSpPr txBox="1"/>
          <p:nvPr/>
        </p:nvSpPr>
        <p:spPr>
          <a:xfrm>
            <a:off x="864185" y="3110704"/>
            <a:ext cx="69562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/>
              <a:t>RYHMÄ 4</a:t>
            </a:r>
          </a:p>
          <a:p>
            <a:r>
              <a:rPr lang="fi-FI"/>
              <a:t>Anri Kuivalainen</a:t>
            </a:r>
          </a:p>
          <a:p>
            <a:r>
              <a:rPr lang="fi-FI"/>
              <a:t>Seppo Myllyoja</a:t>
            </a:r>
          </a:p>
          <a:p>
            <a:r>
              <a:rPr lang="fi-FI"/>
              <a:t>Virpi Nevalainen</a:t>
            </a:r>
          </a:p>
          <a:p>
            <a:r>
              <a:rPr lang="fi-FI"/>
              <a:t>Tarja Kimpi-Norismaa</a:t>
            </a:r>
          </a:p>
          <a:p>
            <a:r>
              <a:rPr lang="fi-FI"/>
              <a:t>Anne Vattulainen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60F4DADD-2E52-4E9F-8D5F-73113F8A8725}"/>
              </a:ext>
            </a:extLst>
          </p:cNvPr>
          <p:cNvSpPr txBox="1"/>
          <p:nvPr/>
        </p:nvSpPr>
        <p:spPr>
          <a:xfrm>
            <a:off x="4368310" y="3110704"/>
            <a:ext cx="69562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/>
              <a:t>RYHMÄ 5</a:t>
            </a:r>
          </a:p>
          <a:p>
            <a:r>
              <a:rPr lang="fi-FI"/>
              <a:t>Tiina Asikainen</a:t>
            </a:r>
          </a:p>
          <a:p>
            <a:r>
              <a:rPr lang="fi-FI"/>
              <a:t>Viivi Kemppainen</a:t>
            </a:r>
          </a:p>
          <a:p>
            <a:r>
              <a:rPr lang="fi-FI"/>
              <a:t>Pirjo Kinnunen</a:t>
            </a:r>
          </a:p>
          <a:p>
            <a:r>
              <a:rPr lang="fi-FI"/>
              <a:t>Lauri Volmanen</a:t>
            </a:r>
          </a:p>
          <a:p>
            <a:r>
              <a:rPr lang="fi-FI"/>
              <a:t>Reetta Myller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683081A2-7917-48D3-991E-7AD76A7841CB}"/>
              </a:ext>
            </a:extLst>
          </p:cNvPr>
          <p:cNvSpPr txBox="1"/>
          <p:nvPr/>
        </p:nvSpPr>
        <p:spPr>
          <a:xfrm>
            <a:off x="7856678" y="3110704"/>
            <a:ext cx="69562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/>
              <a:t>RYHMÄ 6</a:t>
            </a:r>
          </a:p>
          <a:p>
            <a:r>
              <a:rPr lang="fi-FI"/>
              <a:t>Sari Miettinen</a:t>
            </a:r>
          </a:p>
          <a:p>
            <a:r>
              <a:rPr lang="fi-FI"/>
              <a:t>Katja Niemeläinen</a:t>
            </a:r>
          </a:p>
          <a:p>
            <a:r>
              <a:rPr lang="fi-FI"/>
              <a:t>Merja Hyvärinen</a:t>
            </a:r>
          </a:p>
          <a:p>
            <a:r>
              <a:rPr lang="fi-FI"/>
              <a:t>Hanna Komi</a:t>
            </a: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C9A78807-BC12-465C-9F2E-4376F8BA6D1A}"/>
              </a:ext>
            </a:extLst>
          </p:cNvPr>
          <p:cNvSpPr txBox="1"/>
          <p:nvPr/>
        </p:nvSpPr>
        <p:spPr>
          <a:xfrm>
            <a:off x="838198" y="4995031"/>
            <a:ext cx="74049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/>
              <a:t>RYHMÄ 7</a:t>
            </a:r>
          </a:p>
          <a:p>
            <a:r>
              <a:rPr lang="fi-FI"/>
              <a:t>Suvi Sinkkonen</a:t>
            </a:r>
          </a:p>
          <a:p>
            <a:r>
              <a:rPr lang="fi-FI"/>
              <a:t>Laura Mutanen</a:t>
            </a:r>
          </a:p>
          <a:p>
            <a:r>
              <a:rPr lang="fi-FI"/>
              <a:t>Timo Pyy</a:t>
            </a:r>
          </a:p>
          <a:p>
            <a:r>
              <a:rPr lang="fi-FI"/>
              <a:t>Teija Laine </a:t>
            </a:r>
          </a:p>
          <a:p>
            <a:r>
              <a:rPr lang="fi-FI"/>
              <a:t>Maija Viljanen</a:t>
            </a:r>
          </a:p>
        </p:txBody>
      </p:sp>
    </p:spTree>
    <p:extLst>
      <p:ext uri="{BB962C8B-B14F-4D97-AF65-F5344CB8AC3E}">
        <p14:creationId xmlns:p14="http://schemas.microsoft.com/office/powerpoint/2010/main" val="909793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AE3C7FC5-6269-481E-B885-8E10A2C2A55D}"/>
              </a:ext>
            </a:extLst>
          </p:cNvPr>
          <p:cNvSpPr txBox="1"/>
          <p:nvPr/>
        </p:nvSpPr>
        <p:spPr>
          <a:xfrm>
            <a:off x="1510018" y="545284"/>
            <a:ext cx="592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Käsityö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CE479573-61B4-43E6-97E2-DE1426FB0668}"/>
              </a:ext>
            </a:extLst>
          </p:cNvPr>
          <p:cNvSpPr txBox="1"/>
          <p:nvPr/>
        </p:nvSpPr>
        <p:spPr>
          <a:xfrm>
            <a:off x="1510018" y="1216295"/>
            <a:ext cx="658535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i-FI"/>
          </a:p>
          <a:p>
            <a:r>
              <a:rPr lang="en-US">
                <a:hlinkClick r:id="rId2"/>
              </a:rPr>
              <a:t>13. </a:t>
            </a:r>
            <a:r>
              <a:rPr lang="en-US" err="1">
                <a:hlinkClick r:id="rId2"/>
              </a:rPr>
              <a:t>Käsityö</a:t>
            </a:r>
            <a:r>
              <a:rPr lang="en-US">
                <a:hlinkClick r:id="rId2"/>
              </a:rPr>
              <a:t> - OneDrive (sharepoint.com)</a:t>
            </a:r>
            <a:endParaRPr lang="en-US"/>
          </a:p>
          <a:p>
            <a:endParaRPr lang="fi-FI">
              <a:hlinkClick r:id="rId3"/>
            </a:endParaRPr>
          </a:p>
          <a:p>
            <a:r>
              <a:rPr lang="fi-FI">
                <a:hlinkClick r:id="rId3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4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5"/>
              </a:rPr>
              <a:t>Seudun </a:t>
            </a:r>
            <a:r>
              <a:rPr lang="fi-FI" err="1">
                <a:hlinkClick r:id="rId5"/>
              </a:rPr>
              <a:t>ops</a:t>
            </a:r>
            <a:r>
              <a:rPr lang="fi-FI">
                <a:hlinkClick r:id="rId5"/>
              </a:rPr>
              <a:t> oppiainehaku ja laaja-alaisen osaamisen haku M-Ä</a:t>
            </a:r>
            <a:endParaRPr lang="fi-FI"/>
          </a:p>
          <a:p>
            <a:endParaRPr lang="fi-FI"/>
          </a:p>
          <a:p>
            <a:endParaRPr lang="fi-FI"/>
          </a:p>
          <a:p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1E0B06B-FF40-4922-BB62-F423CF60FE26}"/>
              </a:ext>
            </a:extLst>
          </p:cNvPr>
          <p:cNvSpPr txBox="1"/>
          <p:nvPr/>
        </p:nvSpPr>
        <p:spPr>
          <a:xfrm>
            <a:off x="404622" y="58939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7</a:t>
            </a:r>
          </a:p>
        </p:txBody>
      </p:sp>
    </p:spTree>
    <p:extLst>
      <p:ext uri="{BB962C8B-B14F-4D97-AF65-F5344CB8AC3E}">
        <p14:creationId xmlns:p14="http://schemas.microsoft.com/office/powerpoint/2010/main" val="879574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486007"/>
              </p:ext>
            </p:extLst>
          </p:nvPr>
        </p:nvGraphicFramePr>
        <p:xfrm>
          <a:off x="3157979" y="339365"/>
          <a:ext cx="8587819" cy="6253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555771" y="265176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Musiikki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1882446-753E-4EEB-A43E-A062AD7CE865}"/>
              </a:ext>
            </a:extLst>
          </p:cNvPr>
          <p:cNvSpPr txBox="1"/>
          <p:nvPr/>
        </p:nvSpPr>
        <p:spPr>
          <a:xfrm>
            <a:off x="555771" y="1048191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09CB361-0DF5-4136-BA17-AA7DBA7381F2}"/>
              </a:ext>
            </a:extLst>
          </p:cNvPr>
          <p:cNvSpPr txBox="1"/>
          <p:nvPr/>
        </p:nvSpPr>
        <p:spPr>
          <a:xfrm>
            <a:off x="555771" y="2754536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10"/>
              </a:rPr>
              <a:t>11. Musiikki - OneDrive (sharepoint.com)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DF57318E-35FE-48C4-BCFA-1DC5538DE2A9}"/>
              </a:ext>
            </a:extLst>
          </p:cNvPr>
          <p:cNvSpPr txBox="1"/>
          <p:nvPr/>
        </p:nvSpPr>
        <p:spPr>
          <a:xfrm>
            <a:off x="110741" y="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7</a:t>
            </a:r>
          </a:p>
        </p:txBody>
      </p:sp>
    </p:spTree>
    <p:extLst>
      <p:ext uri="{BB962C8B-B14F-4D97-AF65-F5344CB8AC3E}">
        <p14:creationId xmlns:p14="http://schemas.microsoft.com/office/powerpoint/2010/main" val="206620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052B9C-C16D-4320-B029-95E072F3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Työskentelyn tavoitteena on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930897-6F68-46E2-8EA5-D0B03776D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Luoda oppiainekohtainen materiaalipakki tutkivalle opettajalle oppimisen edistymisen arviointiin, sekä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luoda raameja erityisen tutkinnon sisällöksi </a:t>
            </a:r>
          </a:p>
        </p:txBody>
      </p:sp>
    </p:spTree>
    <p:extLst>
      <p:ext uri="{BB962C8B-B14F-4D97-AF65-F5344CB8AC3E}">
        <p14:creationId xmlns:p14="http://schemas.microsoft.com/office/powerpoint/2010/main" val="3513071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6A0606-8079-4D37-B751-83BD8462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Tehtäväksianto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C63859-FF7B-49B0-A9EE-B69E2D338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Kirjatkaa padletiin </a:t>
            </a:r>
            <a:r>
              <a:rPr lang="fi-FI" dirty="0">
                <a:hlinkClick r:id="rId2"/>
              </a:rPr>
              <a:t>https://padlet.com/anuhelenaturtiainen/omdvsybjx78krrdq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Mitä tutkivana opettajana teet?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Oppimisen </a:t>
            </a:r>
            <a:r>
              <a:rPr lang="fi-FI"/>
              <a:t>edistymisen valvonta: </a:t>
            </a:r>
            <a:endParaRPr lang="fi-FI" dirty="0"/>
          </a:p>
          <a:p>
            <a:pPr lvl="1"/>
            <a:r>
              <a:rPr lang="fi-FI" dirty="0"/>
              <a:t>Miten ja millä menetelmillä arvioit lapsen oppivelvollisuuden edistymistä vuosiluokkaisten tavoitteiden sisältöjen mukaisesti? </a:t>
            </a:r>
          </a:p>
          <a:p>
            <a:pPr lvl="1"/>
            <a:r>
              <a:rPr lang="fi-FI" dirty="0"/>
              <a:t>Mitä materiaalia hyödynnät?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 Erityinen tutkinto:</a:t>
            </a:r>
          </a:p>
          <a:p>
            <a:pPr lvl="1"/>
            <a:r>
              <a:rPr lang="fi-FI" dirty="0"/>
              <a:t>Miten ja millä menetelmillä arvioit osaamisen tason?</a:t>
            </a:r>
          </a:p>
          <a:p>
            <a:pPr lvl="1"/>
            <a:r>
              <a:rPr lang="fi-FI" dirty="0"/>
              <a:t>Mitä materiaalia hyödynnät?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682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032A0FAE-FCDA-4844-9263-8D1D96651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4367" y="310122"/>
            <a:ext cx="11707859" cy="6049219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322300B8-4991-4901-A91E-B41EB6B76FA3}"/>
              </a:ext>
            </a:extLst>
          </p:cNvPr>
          <p:cNvSpPr txBox="1"/>
          <p:nvPr/>
        </p:nvSpPr>
        <p:spPr>
          <a:xfrm>
            <a:off x="961533" y="6363212"/>
            <a:ext cx="221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Leena Muona 2021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2F0CF455-4B2F-464E-916E-286E59F9683D}"/>
              </a:ext>
            </a:extLst>
          </p:cNvPr>
          <p:cNvSpPr txBox="1"/>
          <p:nvPr/>
        </p:nvSpPr>
        <p:spPr>
          <a:xfrm>
            <a:off x="3525473" y="5170947"/>
            <a:ext cx="637353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3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4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5"/>
              </a:rPr>
              <a:t>Seudun </a:t>
            </a:r>
            <a:r>
              <a:rPr lang="fi-FI" err="1">
                <a:hlinkClick r:id="rId5"/>
              </a:rPr>
              <a:t>ops</a:t>
            </a:r>
            <a:r>
              <a:rPr lang="fi-FI">
                <a:hlinkClick r:id="rId5"/>
              </a:rPr>
              <a:t> oppiainehaku ja laaja-alaisen osaamisen haku M-Ä</a:t>
            </a:r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5619E4D6-E631-4671-BAC1-9786C9B444CA}"/>
              </a:ext>
            </a:extLst>
          </p:cNvPr>
          <p:cNvSpPr txBox="1"/>
          <p:nvPr/>
        </p:nvSpPr>
        <p:spPr>
          <a:xfrm>
            <a:off x="251670" y="352338"/>
            <a:ext cx="132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RYHMÄ 1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BF44197E-F8BC-4726-83FD-E049AB5BC915}"/>
              </a:ext>
            </a:extLst>
          </p:cNvPr>
          <p:cNvSpPr txBox="1"/>
          <p:nvPr/>
        </p:nvSpPr>
        <p:spPr>
          <a:xfrm>
            <a:off x="4070758" y="4727088"/>
            <a:ext cx="6363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6"/>
              </a:rPr>
              <a:t>01. Äidinkieli ja kirjallisuus - OneDrive (sharepoint.com)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472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04F6CD72-9FF1-44D3-AA0D-08E5ABC62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06" y="0"/>
            <a:ext cx="9675071" cy="6858000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D109D58F-D621-46F8-85C2-55D280034716}"/>
              </a:ext>
            </a:extLst>
          </p:cNvPr>
          <p:cNvSpPr txBox="1"/>
          <p:nvPr/>
        </p:nvSpPr>
        <p:spPr>
          <a:xfrm>
            <a:off x="287323" y="1951672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3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4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5"/>
              </a:rPr>
              <a:t>Seudun </a:t>
            </a:r>
            <a:r>
              <a:rPr lang="fi-FI" err="1">
                <a:hlinkClick r:id="rId5"/>
              </a:rPr>
              <a:t>ops</a:t>
            </a:r>
            <a:r>
              <a:rPr lang="fi-FI">
                <a:hlinkClick r:id="rId5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477482B-31A7-49C9-9100-8EBE641DD58F}"/>
              </a:ext>
            </a:extLst>
          </p:cNvPr>
          <p:cNvSpPr txBox="1"/>
          <p:nvPr/>
        </p:nvSpPr>
        <p:spPr>
          <a:xfrm>
            <a:off x="287323" y="42183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1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5D899571-3B5F-4440-9C60-FF5C632AB971}"/>
              </a:ext>
            </a:extLst>
          </p:cNvPr>
          <p:cNvSpPr txBox="1"/>
          <p:nvPr/>
        </p:nvSpPr>
        <p:spPr>
          <a:xfrm>
            <a:off x="287323" y="3657492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6"/>
              </a:rPr>
              <a:t>A1 </a:t>
            </a:r>
            <a:r>
              <a:rPr lang="en-US" err="1">
                <a:hlinkClick r:id="rId6"/>
              </a:rPr>
              <a:t>Englanti</a:t>
            </a:r>
            <a:r>
              <a:rPr lang="en-US">
                <a:hlinkClick r:id="rId6"/>
              </a:rPr>
              <a:t> - OneDrive (sharepoint.com)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288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32A4AEC3-DD0F-440D-8686-03253734B7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8054769"/>
              </p:ext>
            </p:extLst>
          </p:nvPr>
        </p:nvGraphicFramePr>
        <p:xfrm>
          <a:off x="5126567" y="619314"/>
          <a:ext cx="8161846" cy="6005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6">
            <a:extLst>
              <a:ext uri="{FF2B5EF4-FFF2-40B4-BE49-F238E27FC236}">
                <a16:creationId xmlns:a16="http://schemas.microsoft.com/office/drawing/2014/main" id="{5F230B45-0CB3-4997-AB2A-8B93EC902E1E}"/>
              </a:ext>
            </a:extLst>
          </p:cNvPr>
          <p:cNvSpPr txBox="1"/>
          <p:nvPr/>
        </p:nvSpPr>
        <p:spPr>
          <a:xfrm>
            <a:off x="800487" y="548592"/>
            <a:ext cx="3194050" cy="15494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20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Toinen kotimainen kieli</a:t>
            </a:r>
            <a:endParaRPr lang="fi-FI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Arviointi</a:t>
            </a:r>
            <a:endParaRPr lang="fi-FI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B317A97D-079C-4C9F-93F0-398ED2510CA1}"/>
              </a:ext>
            </a:extLst>
          </p:cNvPr>
          <p:cNvSpPr txBox="1"/>
          <p:nvPr/>
        </p:nvSpPr>
        <p:spPr>
          <a:xfrm>
            <a:off x="651617" y="1359328"/>
            <a:ext cx="711437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E011897-478E-4190-9892-381696E2B3CE}"/>
              </a:ext>
            </a:extLst>
          </p:cNvPr>
          <p:cNvSpPr txBox="1"/>
          <p:nvPr/>
        </p:nvSpPr>
        <p:spPr>
          <a:xfrm>
            <a:off x="130323" y="179260"/>
            <a:ext cx="7114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1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3B28124E-0A87-4FBF-9580-2490D98C4104}"/>
              </a:ext>
            </a:extLst>
          </p:cNvPr>
          <p:cNvSpPr txBox="1"/>
          <p:nvPr/>
        </p:nvSpPr>
        <p:spPr>
          <a:xfrm>
            <a:off x="651617" y="3059668"/>
            <a:ext cx="7114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03 Toinen kotimainen kieli - OneDrive (sharepoint.com)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8869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789985"/>
              </p:ext>
            </p:extLst>
          </p:nvPr>
        </p:nvGraphicFramePr>
        <p:xfrm>
          <a:off x="2859024" y="665512"/>
          <a:ext cx="8397240" cy="593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695028" y="480846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Uskonto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4EE7C1D3-271D-48F2-A3E1-D9C6E799A225}"/>
              </a:ext>
            </a:extLst>
          </p:cNvPr>
          <p:cNvSpPr txBox="1"/>
          <p:nvPr/>
        </p:nvSpPr>
        <p:spPr>
          <a:xfrm>
            <a:off x="337657" y="1190804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1E05D2F-8644-476A-ADE5-5DA0FF075F81}"/>
              </a:ext>
            </a:extLst>
          </p:cNvPr>
          <p:cNvSpPr txBox="1"/>
          <p:nvPr/>
        </p:nvSpPr>
        <p:spPr>
          <a:xfrm>
            <a:off x="337657" y="287025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09. Uskonto ja elämänkatsomustieto - OneDrive (sharepoint.com)</a:t>
            </a:r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748C2581-C5B7-4F31-B8C9-D0A44EA3159E}"/>
              </a:ext>
            </a:extLst>
          </p:cNvPr>
          <p:cNvSpPr txBox="1"/>
          <p:nvPr/>
        </p:nvSpPr>
        <p:spPr>
          <a:xfrm>
            <a:off x="66294" y="14022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2</a:t>
            </a:r>
          </a:p>
        </p:txBody>
      </p:sp>
    </p:spTree>
    <p:extLst>
      <p:ext uri="{BB962C8B-B14F-4D97-AF65-F5344CB8AC3E}">
        <p14:creationId xmlns:p14="http://schemas.microsoft.com/office/powerpoint/2010/main" val="1789454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FB923FD-25AA-4F6D-8113-0E9F68846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782998"/>
              </p:ext>
            </p:extLst>
          </p:nvPr>
        </p:nvGraphicFramePr>
        <p:xfrm>
          <a:off x="5123688" y="804672"/>
          <a:ext cx="6437376" cy="5623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3454E2D-C3C9-4549-82E8-7E118971454C}"/>
              </a:ext>
            </a:extLst>
          </p:cNvPr>
          <p:cNvSpPr txBox="1"/>
          <p:nvPr/>
        </p:nvSpPr>
        <p:spPr>
          <a:xfrm>
            <a:off x="630936" y="523544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Elämänkatsomustieto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3D61142-E7BD-43D2-861A-7636F1DD7CDE}"/>
              </a:ext>
            </a:extLst>
          </p:cNvPr>
          <p:cNvSpPr txBox="1"/>
          <p:nvPr/>
        </p:nvSpPr>
        <p:spPr>
          <a:xfrm>
            <a:off x="555770" y="981079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7"/>
              </a:rPr>
              <a:t>Valtakunnalliset arviointikriteerit</a:t>
            </a:r>
            <a:endParaRPr lang="fi-FI"/>
          </a:p>
          <a:p>
            <a:endParaRPr lang="fi-FI"/>
          </a:p>
          <a:p>
            <a:r>
              <a:rPr lang="fi-FI">
                <a:hlinkClick r:id="rId8"/>
              </a:rPr>
              <a:t>Seudun OPS oppiainehaku ja laaja-alaisen osaamisen haku A-L</a:t>
            </a:r>
            <a:endParaRPr lang="fi-FI"/>
          </a:p>
          <a:p>
            <a:endParaRPr lang="fi-FI"/>
          </a:p>
          <a:p>
            <a:r>
              <a:rPr lang="fi-FI">
                <a:hlinkClick r:id="rId9"/>
              </a:rPr>
              <a:t>Seudun </a:t>
            </a:r>
            <a:r>
              <a:rPr lang="fi-FI" err="1">
                <a:hlinkClick r:id="rId9"/>
              </a:rPr>
              <a:t>ops</a:t>
            </a:r>
            <a:r>
              <a:rPr lang="fi-FI">
                <a:hlinkClick r:id="rId9"/>
              </a:rPr>
              <a:t> oppiainehaku ja laaja-alaisen osaamisen haku M-Ä</a:t>
            </a:r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EF105B5F-5526-47B5-9752-A2BD8F17EAB6}"/>
              </a:ext>
            </a:extLst>
          </p:cNvPr>
          <p:cNvSpPr txBox="1"/>
          <p:nvPr/>
        </p:nvSpPr>
        <p:spPr>
          <a:xfrm>
            <a:off x="555770" y="280497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10"/>
              </a:rPr>
              <a:t>09. Uskonto ja elämänkatsomustieto - OneDrive (sharepoint.com)</a:t>
            </a:r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5C263096-D091-4074-ACB6-C444EE8EAD78}"/>
              </a:ext>
            </a:extLst>
          </p:cNvPr>
          <p:cNvSpPr txBox="1"/>
          <p:nvPr/>
        </p:nvSpPr>
        <p:spPr>
          <a:xfrm>
            <a:off x="112014" y="88769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RYHMÄ 2</a:t>
            </a:r>
          </a:p>
        </p:txBody>
      </p:sp>
    </p:spTree>
    <p:extLst>
      <p:ext uri="{BB962C8B-B14F-4D97-AF65-F5344CB8AC3E}">
        <p14:creationId xmlns:p14="http://schemas.microsoft.com/office/powerpoint/2010/main" val="760448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A456AC176E1643BDED248456A77024" ma:contentTypeVersion="4" ma:contentTypeDescription="Create a new document." ma:contentTypeScope="" ma:versionID="381153557b2e43d0afc856c01a851b66">
  <xsd:schema xmlns:xsd="http://www.w3.org/2001/XMLSchema" xmlns:xs="http://www.w3.org/2001/XMLSchema" xmlns:p="http://schemas.microsoft.com/office/2006/metadata/properties" xmlns:ns2="7c5eea1d-380b-4613-b8bc-2cb820418ea5" xmlns:ns3="8fcce638-a0a1-4644-9617-07aa7d4f99ab" targetNamespace="http://schemas.microsoft.com/office/2006/metadata/properties" ma:root="true" ma:fieldsID="0ec24fc4b27b7dbd4ecc39c0f4304a84" ns2:_="" ns3:_="">
    <xsd:import namespace="7c5eea1d-380b-4613-b8bc-2cb820418ea5"/>
    <xsd:import namespace="8fcce638-a0a1-4644-9617-07aa7d4f99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5eea1d-380b-4613-b8bc-2cb820418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cce638-a0a1-4644-9617-07aa7d4f99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BF241B-DC1E-41B4-9826-EFB128AEA1B5}">
  <ds:schemaRefs>
    <ds:schemaRef ds:uri="7c5eea1d-380b-4613-b8bc-2cb820418ea5"/>
    <ds:schemaRef ds:uri="8fcce638-a0a1-4644-9617-07aa7d4f99a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AA1253F-E62D-403F-9756-BE0A5063A216}">
  <ds:schemaRefs>
    <ds:schemaRef ds:uri="7c5eea1d-380b-4613-b8bc-2cb820418ea5"/>
    <ds:schemaRef ds:uri="8fcce638-a0a1-4644-9617-07aa7d4f99a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D68F81-8C46-49AC-B4EF-B5D9724725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1020</Words>
  <Application>Microsoft Office PowerPoint</Application>
  <PresentationFormat>Laajakuva</PresentationFormat>
  <Paragraphs>312</Paragraphs>
  <Slides>21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Office-teema</vt:lpstr>
      <vt:lpstr>Työpajatyöskentely</vt:lpstr>
      <vt:lpstr>RYHMÄT</vt:lpstr>
      <vt:lpstr>Työskentelyn tavoitteena on </vt:lpstr>
      <vt:lpstr>Tehtäväksianto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Turtiainen Anu-Helena</dc:creator>
  <cp:lastModifiedBy>Turtiainen Anu-Helena</cp:lastModifiedBy>
  <cp:revision>1</cp:revision>
  <dcterms:created xsi:type="dcterms:W3CDTF">2022-04-12T12:37:29Z</dcterms:created>
  <dcterms:modified xsi:type="dcterms:W3CDTF">2022-04-19T08:50:02Z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0x01010080A456AC176E1643BDED248456A77024</vt:lpwstr>
  </property>
</Properties>
</file>