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662" r:id="rId5"/>
    <p:sldId id="2661" r:id="rId6"/>
    <p:sldId id="2664" r:id="rId7"/>
    <p:sldId id="317" r:id="rId8"/>
    <p:sldId id="315" r:id="rId9"/>
    <p:sldId id="316" r:id="rId10"/>
    <p:sldId id="258" r:id="rId11"/>
    <p:sldId id="2654" r:id="rId12"/>
    <p:sldId id="2655" r:id="rId13"/>
    <p:sldId id="256" r:id="rId14"/>
    <p:sldId id="271" r:id="rId15"/>
    <p:sldId id="27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313" r:id="rId27"/>
    <p:sldId id="298" r:id="rId28"/>
    <p:sldId id="2659" r:id="rId29"/>
    <p:sldId id="2660" r:id="rId30"/>
    <p:sldId id="314" r:id="rId31"/>
    <p:sldId id="2656" r:id="rId32"/>
    <p:sldId id="2657" r:id="rId33"/>
    <p:sldId id="2663" r:id="rId34"/>
  </p:sldIdLst>
  <p:sldSz cx="12192000" cy="6858000"/>
  <p:notesSz cx="6724650" cy="97742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7931AE-651E-4F5C-95C7-C8CE7CD82E15}" v="234" dt="2025-03-25T06:39:14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tiainen Anu-helena" userId="600b10e9-7315-472e-bbf0-4abf1c498161" providerId="ADAL" clId="{B47931AE-651E-4F5C-95C7-C8CE7CD82E15}"/>
    <pc:docChg chg="undo custSel addSld delSld modSld sldOrd">
      <pc:chgData name="Turtiainen Anu-helena" userId="600b10e9-7315-472e-bbf0-4abf1c498161" providerId="ADAL" clId="{B47931AE-651E-4F5C-95C7-C8CE7CD82E15}" dt="2025-03-25T06:44:30.422" v="949" actId="400"/>
      <pc:docMkLst>
        <pc:docMk/>
      </pc:docMkLst>
      <pc:sldChg chg="ord">
        <pc:chgData name="Turtiainen Anu-helena" userId="600b10e9-7315-472e-bbf0-4abf1c498161" providerId="ADAL" clId="{B47931AE-651E-4F5C-95C7-C8CE7CD82E15}" dt="2025-03-24T14:04:12.857" v="162"/>
        <pc:sldMkLst>
          <pc:docMk/>
          <pc:sldMk cId="1558656641" sldId="258"/>
        </pc:sldMkLst>
      </pc:sldChg>
      <pc:sldChg chg="del">
        <pc:chgData name="Turtiainen Anu-helena" userId="600b10e9-7315-472e-bbf0-4abf1c498161" providerId="ADAL" clId="{B47931AE-651E-4F5C-95C7-C8CE7CD82E15}" dt="2025-03-24T06:41:13.683" v="14" actId="47"/>
        <pc:sldMkLst>
          <pc:docMk/>
          <pc:sldMk cId="2634550783" sldId="264"/>
        </pc:sldMkLst>
      </pc:sldChg>
      <pc:sldChg chg="del">
        <pc:chgData name="Turtiainen Anu-helena" userId="600b10e9-7315-472e-bbf0-4abf1c498161" providerId="ADAL" clId="{B47931AE-651E-4F5C-95C7-C8CE7CD82E15}" dt="2025-03-24T06:41:16.856" v="15" actId="47"/>
        <pc:sldMkLst>
          <pc:docMk/>
          <pc:sldMk cId="1278347661" sldId="265"/>
        </pc:sldMkLst>
      </pc:sldChg>
      <pc:sldChg chg="del">
        <pc:chgData name="Turtiainen Anu-helena" userId="600b10e9-7315-472e-bbf0-4abf1c498161" providerId="ADAL" clId="{B47931AE-651E-4F5C-95C7-C8CE7CD82E15}" dt="2025-03-24T06:41:19.098" v="16" actId="47"/>
        <pc:sldMkLst>
          <pc:docMk/>
          <pc:sldMk cId="3540740560" sldId="266"/>
        </pc:sldMkLst>
      </pc:sldChg>
      <pc:sldChg chg="del">
        <pc:chgData name="Turtiainen Anu-helena" userId="600b10e9-7315-472e-bbf0-4abf1c498161" providerId="ADAL" clId="{B47931AE-651E-4F5C-95C7-C8CE7CD82E15}" dt="2025-03-24T06:41:24.784" v="19" actId="47"/>
        <pc:sldMkLst>
          <pc:docMk/>
          <pc:sldMk cId="986430640" sldId="267"/>
        </pc:sldMkLst>
      </pc:sldChg>
      <pc:sldChg chg="del">
        <pc:chgData name="Turtiainen Anu-helena" userId="600b10e9-7315-472e-bbf0-4abf1c498161" providerId="ADAL" clId="{B47931AE-651E-4F5C-95C7-C8CE7CD82E15}" dt="2025-03-24T06:43:56.581" v="32" actId="47"/>
        <pc:sldMkLst>
          <pc:docMk/>
          <pc:sldMk cId="1767757381" sldId="269"/>
        </pc:sldMkLst>
      </pc:sldChg>
      <pc:sldChg chg="del">
        <pc:chgData name="Turtiainen Anu-helena" userId="600b10e9-7315-472e-bbf0-4abf1c498161" providerId="ADAL" clId="{B47931AE-651E-4F5C-95C7-C8CE7CD82E15}" dt="2025-03-24T06:43:50.195" v="30" actId="47"/>
        <pc:sldMkLst>
          <pc:docMk/>
          <pc:sldMk cId="2422879723" sldId="270"/>
        </pc:sldMkLst>
      </pc:sldChg>
      <pc:sldChg chg="addSp delSp modSp mod">
        <pc:chgData name="Turtiainen Anu-helena" userId="600b10e9-7315-472e-bbf0-4abf1c498161" providerId="ADAL" clId="{B47931AE-651E-4F5C-95C7-C8CE7CD82E15}" dt="2025-03-24T14:18:15.686" v="264" actId="20577"/>
        <pc:sldMkLst>
          <pc:docMk/>
          <pc:sldMk cId="2428155888" sldId="271"/>
        </pc:sldMkLst>
        <pc:spChg chg="mod">
          <ac:chgData name="Turtiainen Anu-helena" userId="600b10e9-7315-472e-bbf0-4abf1c498161" providerId="ADAL" clId="{B47931AE-651E-4F5C-95C7-C8CE7CD82E15}" dt="2025-03-24T06:46:33.792" v="78" actId="26606"/>
          <ac:spMkLst>
            <pc:docMk/>
            <pc:sldMk cId="2428155888" sldId="271"/>
            <ac:spMk id="2" creationId="{E1D27206-ED04-F0DC-5EA2-969CCAC7C430}"/>
          </ac:spMkLst>
        </pc:spChg>
        <pc:spChg chg="mod">
          <ac:chgData name="Turtiainen Anu-helena" userId="600b10e9-7315-472e-bbf0-4abf1c498161" providerId="ADAL" clId="{B47931AE-651E-4F5C-95C7-C8CE7CD82E15}" dt="2025-03-24T14:18:15.686" v="264" actId="20577"/>
          <ac:spMkLst>
            <pc:docMk/>
            <pc:sldMk cId="2428155888" sldId="271"/>
            <ac:spMk id="3" creationId="{CEDFE0F4-521E-0219-598E-D779F0084285}"/>
          </ac:spMkLst>
        </pc:spChg>
        <pc:spChg chg="del">
          <ac:chgData name="Turtiainen Anu-helena" userId="600b10e9-7315-472e-bbf0-4abf1c498161" providerId="ADAL" clId="{B47931AE-651E-4F5C-95C7-C8CE7CD82E15}" dt="2025-03-24T06:46:08.864" v="71" actId="26606"/>
          <ac:spMkLst>
            <pc:docMk/>
            <pc:sldMk cId="2428155888" sldId="271"/>
            <ac:spMk id="8" creationId="{1B15ED52-F352-441B-82BF-E0EA34836D08}"/>
          </ac:spMkLst>
        </pc:spChg>
        <pc:spChg chg="del">
          <ac:chgData name="Turtiainen Anu-helena" userId="600b10e9-7315-472e-bbf0-4abf1c498161" providerId="ADAL" clId="{B47931AE-651E-4F5C-95C7-C8CE7CD82E15}" dt="2025-03-24T06:46:08.864" v="71" actId="26606"/>
          <ac:spMkLst>
            <pc:docMk/>
            <pc:sldMk cId="2428155888" sldId="271"/>
            <ac:spMk id="10" creationId="{3B2E3793-BFE6-45A2-9B7B-E18844431C99}"/>
          </ac:spMkLst>
        </pc:spChg>
        <pc:spChg chg="del">
          <ac:chgData name="Turtiainen Anu-helena" userId="600b10e9-7315-472e-bbf0-4abf1c498161" providerId="ADAL" clId="{B47931AE-651E-4F5C-95C7-C8CE7CD82E15}" dt="2025-03-24T06:46:08.864" v="71" actId="26606"/>
          <ac:spMkLst>
            <pc:docMk/>
            <pc:sldMk cId="2428155888" sldId="271"/>
            <ac:spMk id="12" creationId="{BC4C4868-CB8F-4AF9-9CDB-8108F2C19B67}"/>
          </ac:spMkLst>
        </pc:spChg>
        <pc:spChg chg="del">
          <ac:chgData name="Turtiainen Anu-helena" userId="600b10e9-7315-472e-bbf0-4abf1c498161" providerId="ADAL" clId="{B47931AE-651E-4F5C-95C7-C8CE7CD82E15}" dt="2025-03-24T06:46:08.864" v="71" actId="26606"/>
          <ac:spMkLst>
            <pc:docMk/>
            <pc:sldMk cId="2428155888" sldId="271"/>
            <ac:spMk id="14" creationId="{375E0459-6403-40CD-989D-56A4407CA12E}"/>
          </ac:spMkLst>
        </pc:spChg>
        <pc:spChg chg="del">
          <ac:chgData name="Turtiainen Anu-helena" userId="600b10e9-7315-472e-bbf0-4abf1c498161" providerId="ADAL" clId="{B47931AE-651E-4F5C-95C7-C8CE7CD82E15}" dt="2025-03-24T06:46:08.864" v="71" actId="26606"/>
          <ac:spMkLst>
            <pc:docMk/>
            <pc:sldMk cId="2428155888" sldId="271"/>
            <ac:spMk id="16" creationId="{53E5B1A8-3AC9-4BD1-9BBC-78CA94F2D1BA}"/>
          </ac:spMkLst>
        </pc:spChg>
        <pc:spChg chg="add del">
          <ac:chgData name="Turtiainen Anu-helena" userId="600b10e9-7315-472e-bbf0-4abf1c498161" providerId="ADAL" clId="{B47931AE-651E-4F5C-95C7-C8CE7CD82E15}" dt="2025-03-24T06:46:33.798" v="79" actId="26606"/>
          <ac:spMkLst>
            <pc:docMk/>
            <pc:sldMk cId="2428155888" sldId="271"/>
            <ac:spMk id="21" creationId="{45D37F4E-DDB4-456B-97E0-9937730A039F}"/>
          </ac:spMkLst>
        </pc:spChg>
        <pc:spChg chg="add del">
          <ac:chgData name="Turtiainen Anu-helena" userId="600b10e9-7315-472e-bbf0-4abf1c498161" providerId="ADAL" clId="{B47931AE-651E-4F5C-95C7-C8CE7CD82E15}" dt="2025-03-24T06:46:33.798" v="79" actId="26606"/>
          <ac:spMkLst>
            <pc:docMk/>
            <pc:sldMk cId="2428155888" sldId="271"/>
            <ac:spMk id="23" creationId="{B2DD41CD-8F47-4F56-AD12-4E2FF7696987}"/>
          </ac:spMkLst>
        </pc:spChg>
        <pc:spChg chg="add del">
          <ac:chgData name="Turtiainen Anu-helena" userId="600b10e9-7315-472e-bbf0-4abf1c498161" providerId="ADAL" clId="{B47931AE-651E-4F5C-95C7-C8CE7CD82E15}" dt="2025-03-24T06:46:33.792" v="78" actId="26606"/>
          <ac:spMkLst>
            <pc:docMk/>
            <pc:sldMk cId="2428155888" sldId="271"/>
            <ac:spMk id="28" creationId="{0CCC4BA0-1298-4DBD-86F1-B51D8C9D3437}"/>
          </ac:spMkLst>
        </pc:spChg>
        <pc:spChg chg="add del">
          <ac:chgData name="Turtiainen Anu-helena" userId="600b10e9-7315-472e-bbf0-4abf1c498161" providerId="ADAL" clId="{B47931AE-651E-4F5C-95C7-C8CE7CD82E15}" dt="2025-03-24T06:46:33.792" v="78" actId="26606"/>
          <ac:spMkLst>
            <pc:docMk/>
            <pc:sldMk cId="2428155888" sldId="271"/>
            <ac:spMk id="30" creationId="{EEBF1590-3B36-48EE-A89D-3B6F3CB256AB}"/>
          </ac:spMkLst>
        </pc:spChg>
        <pc:spChg chg="add del">
          <ac:chgData name="Turtiainen Anu-helena" userId="600b10e9-7315-472e-bbf0-4abf1c498161" providerId="ADAL" clId="{B47931AE-651E-4F5C-95C7-C8CE7CD82E15}" dt="2025-03-24T06:46:33.792" v="78" actId="26606"/>
          <ac:spMkLst>
            <pc:docMk/>
            <pc:sldMk cId="2428155888" sldId="271"/>
            <ac:spMk id="32" creationId="{AC8F6C8C-AB5A-4548-942D-E3FD40ACBC49}"/>
          </ac:spMkLst>
        </pc:spChg>
        <pc:spChg chg="add">
          <ac:chgData name="Turtiainen Anu-helena" userId="600b10e9-7315-472e-bbf0-4abf1c498161" providerId="ADAL" clId="{B47931AE-651E-4F5C-95C7-C8CE7CD82E15}" dt="2025-03-24T06:46:33.798" v="79" actId="26606"/>
          <ac:spMkLst>
            <pc:docMk/>
            <pc:sldMk cId="2428155888" sldId="271"/>
            <ac:spMk id="34" creationId="{45D37F4E-DDB4-456B-97E0-9937730A039F}"/>
          </ac:spMkLst>
        </pc:spChg>
        <pc:spChg chg="add">
          <ac:chgData name="Turtiainen Anu-helena" userId="600b10e9-7315-472e-bbf0-4abf1c498161" providerId="ADAL" clId="{B47931AE-651E-4F5C-95C7-C8CE7CD82E15}" dt="2025-03-24T06:46:33.798" v="79" actId="26606"/>
          <ac:spMkLst>
            <pc:docMk/>
            <pc:sldMk cId="2428155888" sldId="271"/>
            <ac:spMk id="35" creationId="{B2DD41CD-8F47-4F56-AD12-4E2FF7696987}"/>
          </ac:spMkLst>
        </pc:spChg>
        <pc:picChg chg="add mod">
          <ac:chgData name="Turtiainen Anu-helena" userId="600b10e9-7315-472e-bbf0-4abf1c498161" providerId="ADAL" clId="{B47931AE-651E-4F5C-95C7-C8CE7CD82E15}" dt="2025-03-24T06:47:50.855" v="97" actId="14100"/>
          <ac:picMkLst>
            <pc:docMk/>
            <pc:sldMk cId="2428155888" sldId="271"/>
            <ac:picMk id="5" creationId="{FA175DD9-7425-F062-0600-40A9D331FFD5}"/>
          </ac:picMkLst>
        </pc:picChg>
      </pc:sldChg>
      <pc:sldChg chg="del">
        <pc:chgData name="Turtiainen Anu-helena" userId="600b10e9-7315-472e-bbf0-4abf1c498161" providerId="ADAL" clId="{B47931AE-651E-4F5C-95C7-C8CE7CD82E15}" dt="2025-03-24T06:40:43.877" v="0" actId="47"/>
        <pc:sldMkLst>
          <pc:docMk/>
          <pc:sldMk cId="2915256276" sldId="272"/>
        </pc:sldMkLst>
      </pc:sldChg>
      <pc:sldChg chg="del">
        <pc:chgData name="Turtiainen Anu-helena" userId="600b10e9-7315-472e-bbf0-4abf1c498161" providerId="ADAL" clId="{B47931AE-651E-4F5C-95C7-C8CE7CD82E15}" dt="2025-03-24T06:40:47.740" v="1" actId="47"/>
        <pc:sldMkLst>
          <pc:docMk/>
          <pc:sldMk cId="4204812955" sldId="273"/>
        </pc:sldMkLst>
      </pc:sldChg>
      <pc:sldChg chg="modSp mod">
        <pc:chgData name="Turtiainen Anu-helena" userId="600b10e9-7315-472e-bbf0-4abf1c498161" providerId="ADAL" clId="{B47931AE-651E-4F5C-95C7-C8CE7CD82E15}" dt="2025-03-24T14:18:52.777" v="266" actId="14100"/>
        <pc:sldMkLst>
          <pc:docMk/>
          <pc:sldMk cId="2156886441" sldId="274"/>
        </pc:sldMkLst>
        <pc:spChg chg="mod">
          <ac:chgData name="Turtiainen Anu-helena" userId="600b10e9-7315-472e-bbf0-4abf1c498161" providerId="ADAL" clId="{B47931AE-651E-4F5C-95C7-C8CE7CD82E15}" dt="2025-03-24T14:18:52.777" v="266" actId="14100"/>
          <ac:spMkLst>
            <pc:docMk/>
            <pc:sldMk cId="2156886441" sldId="274"/>
            <ac:spMk id="3" creationId="{F604FEC8-20A8-EF50-5B5B-81D745B42954}"/>
          </ac:spMkLst>
        </pc:spChg>
      </pc:sldChg>
      <pc:sldChg chg="del">
        <pc:chgData name="Turtiainen Anu-helena" userId="600b10e9-7315-472e-bbf0-4abf1c498161" providerId="ADAL" clId="{B47931AE-651E-4F5C-95C7-C8CE7CD82E15}" dt="2025-03-24T06:40:48.583" v="2" actId="47"/>
        <pc:sldMkLst>
          <pc:docMk/>
          <pc:sldMk cId="1330960858" sldId="275"/>
        </pc:sldMkLst>
      </pc:sldChg>
      <pc:sldChg chg="del">
        <pc:chgData name="Turtiainen Anu-helena" userId="600b10e9-7315-472e-bbf0-4abf1c498161" providerId="ADAL" clId="{B47931AE-651E-4F5C-95C7-C8CE7CD82E15}" dt="2025-03-24T06:40:49.401" v="3" actId="47"/>
        <pc:sldMkLst>
          <pc:docMk/>
          <pc:sldMk cId="3947429221" sldId="276"/>
        </pc:sldMkLst>
      </pc:sldChg>
      <pc:sldChg chg="del">
        <pc:chgData name="Turtiainen Anu-helena" userId="600b10e9-7315-472e-bbf0-4abf1c498161" providerId="ADAL" clId="{B47931AE-651E-4F5C-95C7-C8CE7CD82E15}" dt="2025-03-24T06:40:52.228" v="4" actId="47"/>
        <pc:sldMkLst>
          <pc:docMk/>
          <pc:sldMk cId="1137426222" sldId="277"/>
        </pc:sldMkLst>
      </pc:sldChg>
      <pc:sldChg chg="del">
        <pc:chgData name="Turtiainen Anu-helena" userId="600b10e9-7315-472e-bbf0-4abf1c498161" providerId="ADAL" clId="{B47931AE-651E-4F5C-95C7-C8CE7CD82E15}" dt="2025-03-24T06:40:55.475" v="5" actId="47"/>
        <pc:sldMkLst>
          <pc:docMk/>
          <pc:sldMk cId="450991725" sldId="278"/>
        </pc:sldMkLst>
      </pc:sldChg>
      <pc:sldChg chg="del">
        <pc:chgData name="Turtiainen Anu-helena" userId="600b10e9-7315-472e-bbf0-4abf1c498161" providerId="ADAL" clId="{B47931AE-651E-4F5C-95C7-C8CE7CD82E15}" dt="2025-03-24T06:41:02.503" v="8" actId="47"/>
        <pc:sldMkLst>
          <pc:docMk/>
          <pc:sldMk cId="492321032" sldId="279"/>
        </pc:sldMkLst>
      </pc:sldChg>
      <pc:sldChg chg="del">
        <pc:chgData name="Turtiainen Anu-helena" userId="600b10e9-7315-472e-bbf0-4abf1c498161" providerId="ADAL" clId="{B47931AE-651E-4F5C-95C7-C8CE7CD82E15}" dt="2025-03-24T06:40:58.541" v="6" actId="47"/>
        <pc:sldMkLst>
          <pc:docMk/>
          <pc:sldMk cId="675614854" sldId="280"/>
        </pc:sldMkLst>
      </pc:sldChg>
      <pc:sldChg chg="del">
        <pc:chgData name="Turtiainen Anu-helena" userId="600b10e9-7315-472e-bbf0-4abf1c498161" providerId="ADAL" clId="{B47931AE-651E-4F5C-95C7-C8CE7CD82E15}" dt="2025-03-24T06:41:00.903" v="7" actId="47"/>
        <pc:sldMkLst>
          <pc:docMk/>
          <pc:sldMk cId="273356968" sldId="281"/>
        </pc:sldMkLst>
      </pc:sldChg>
      <pc:sldChg chg="del">
        <pc:chgData name="Turtiainen Anu-helena" userId="600b10e9-7315-472e-bbf0-4abf1c498161" providerId="ADAL" clId="{B47931AE-651E-4F5C-95C7-C8CE7CD82E15}" dt="2025-03-24T06:41:05.477" v="9" actId="47"/>
        <pc:sldMkLst>
          <pc:docMk/>
          <pc:sldMk cId="3195060790" sldId="282"/>
        </pc:sldMkLst>
      </pc:sldChg>
      <pc:sldChg chg="del">
        <pc:chgData name="Turtiainen Anu-helena" userId="600b10e9-7315-472e-bbf0-4abf1c498161" providerId="ADAL" clId="{B47931AE-651E-4F5C-95C7-C8CE7CD82E15}" dt="2025-03-24T06:41:06.360" v="10" actId="47"/>
        <pc:sldMkLst>
          <pc:docMk/>
          <pc:sldMk cId="2367233801" sldId="283"/>
        </pc:sldMkLst>
      </pc:sldChg>
      <pc:sldChg chg="del">
        <pc:chgData name="Turtiainen Anu-helena" userId="600b10e9-7315-472e-bbf0-4abf1c498161" providerId="ADAL" clId="{B47931AE-651E-4F5C-95C7-C8CE7CD82E15}" dt="2025-03-24T06:41:08.937" v="11" actId="47"/>
        <pc:sldMkLst>
          <pc:docMk/>
          <pc:sldMk cId="1326877331" sldId="284"/>
        </pc:sldMkLst>
      </pc:sldChg>
      <pc:sldChg chg="del">
        <pc:chgData name="Turtiainen Anu-helena" userId="600b10e9-7315-472e-bbf0-4abf1c498161" providerId="ADAL" clId="{B47931AE-651E-4F5C-95C7-C8CE7CD82E15}" dt="2025-03-24T06:41:09.936" v="12" actId="47"/>
        <pc:sldMkLst>
          <pc:docMk/>
          <pc:sldMk cId="2835947635" sldId="285"/>
        </pc:sldMkLst>
      </pc:sldChg>
      <pc:sldChg chg="modSp">
        <pc:chgData name="Turtiainen Anu-helena" userId="600b10e9-7315-472e-bbf0-4abf1c498161" providerId="ADAL" clId="{B47931AE-651E-4F5C-95C7-C8CE7CD82E15}" dt="2025-03-24T14:20:25.880" v="277" actId="113"/>
        <pc:sldMkLst>
          <pc:docMk/>
          <pc:sldMk cId="1076965682" sldId="286"/>
        </pc:sldMkLst>
        <pc:spChg chg="mod">
          <ac:chgData name="Turtiainen Anu-helena" userId="600b10e9-7315-472e-bbf0-4abf1c498161" providerId="ADAL" clId="{B47931AE-651E-4F5C-95C7-C8CE7CD82E15}" dt="2025-03-24T14:20:25.880" v="277" actId="113"/>
          <ac:spMkLst>
            <pc:docMk/>
            <pc:sldMk cId="1076965682" sldId="286"/>
            <ac:spMk id="2" creationId="{8BF9BB3E-2AAE-E646-B082-5D33F2CD893E}"/>
          </ac:spMkLst>
        </pc:spChg>
      </pc:sldChg>
      <pc:sldChg chg="addSp modSp mod">
        <pc:chgData name="Turtiainen Anu-helena" userId="600b10e9-7315-472e-bbf0-4abf1c498161" providerId="ADAL" clId="{B47931AE-651E-4F5C-95C7-C8CE7CD82E15}" dt="2025-03-25T06:36:37.210" v="888" actId="14100"/>
        <pc:sldMkLst>
          <pc:docMk/>
          <pc:sldMk cId="1021385082" sldId="287"/>
        </pc:sldMkLst>
        <pc:spChg chg="mod">
          <ac:chgData name="Turtiainen Anu-helena" userId="600b10e9-7315-472e-bbf0-4abf1c498161" providerId="ADAL" clId="{B47931AE-651E-4F5C-95C7-C8CE7CD82E15}" dt="2025-03-25T06:35:11.818" v="877" actId="20577"/>
          <ac:spMkLst>
            <pc:docMk/>
            <pc:sldMk cId="1021385082" sldId="287"/>
            <ac:spMk id="2" creationId="{8BF9BB3E-2AAE-E646-B082-5D33F2CD893E}"/>
          </ac:spMkLst>
        </pc:spChg>
        <pc:spChg chg="add mod">
          <ac:chgData name="Turtiainen Anu-helena" userId="600b10e9-7315-472e-bbf0-4abf1c498161" providerId="ADAL" clId="{B47931AE-651E-4F5C-95C7-C8CE7CD82E15}" dt="2025-03-25T06:36:19.974" v="884" actId="14100"/>
          <ac:spMkLst>
            <pc:docMk/>
            <pc:sldMk cId="1021385082" sldId="287"/>
            <ac:spMk id="3" creationId="{8B84CC8F-AD54-650A-FF8D-5F6E1C2D5E7F}"/>
          </ac:spMkLst>
        </pc:spChg>
        <pc:spChg chg="add mod">
          <ac:chgData name="Turtiainen Anu-helena" userId="600b10e9-7315-472e-bbf0-4abf1c498161" providerId="ADAL" clId="{B47931AE-651E-4F5C-95C7-C8CE7CD82E15}" dt="2025-03-25T06:36:37.210" v="888" actId="14100"/>
          <ac:spMkLst>
            <pc:docMk/>
            <pc:sldMk cId="1021385082" sldId="287"/>
            <ac:spMk id="6" creationId="{8EB53D88-C02E-8619-A5F3-FE246CB19BA0}"/>
          </ac:spMkLst>
        </pc:spChg>
        <pc:graphicFrameChg chg="mod modGraphic">
          <ac:chgData name="Turtiainen Anu-helena" userId="600b10e9-7315-472e-bbf0-4abf1c498161" providerId="ADAL" clId="{B47931AE-651E-4F5C-95C7-C8CE7CD82E15}" dt="2025-03-25T06:36:05.120" v="881" actId="1076"/>
          <ac:graphicFrameMkLst>
            <pc:docMk/>
            <pc:sldMk cId="1021385082" sldId="287"/>
            <ac:graphicFrameMk id="4" creationId="{B3452923-2811-B678-76A8-054B5F0B462E}"/>
          </ac:graphicFrameMkLst>
        </pc:graphicFrameChg>
        <pc:graphicFrameChg chg="mod">
          <ac:chgData name="Turtiainen Anu-helena" userId="600b10e9-7315-472e-bbf0-4abf1c498161" providerId="ADAL" clId="{B47931AE-651E-4F5C-95C7-C8CE7CD82E15}" dt="2025-03-25T06:36:12.154" v="883" actId="1076"/>
          <ac:graphicFrameMkLst>
            <pc:docMk/>
            <pc:sldMk cId="1021385082" sldId="287"/>
            <ac:graphicFrameMk id="5" creationId="{C32C9498-ECD0-2CD2-6AE0-FABDDBC77E01}"/>
          </ac:graphicFrameMkLst>
        </pc:graphicFrameChg>
      </pc:sldChg>
      <pc:sldChg chg="modSp">
        <pc:chgData name="Turtiainen Anu-helena" userId="600b10e9-7315-472e-bbf0-4abf1c498161" providerId="ADAL" clId="{B47931AE-651E-4F5C-95C7-C8CE7CD82E15}" dt="2025-03-25T06:37:00.872" v="890" actId="20577"/>
        <pc:sldMkLst>
          <pc:docMk/>
          <pc:sldMk cId="692403018" sldId="288"/>
        </pc:sldMkLst>
        <pc:spChg chg="mod">
          <ac:chgData name="Turtiainen Anu-helena" userId="600b10e9-7315-472e-bbf0-4abf1c498161" providerId="ADAL" clId="{B47931AE-651E-4F5C-95C7-C8CE7CD82E15}" dt="2025-03-25T06:37:00.872" v="890" actId="20577"/>
          <ac:spMkLst>
            <pc:docMk/>
            <pc:sldMk cId="692403018" sldId="288"/>
            <ac:spMk id="2" creationId="{8BF9BB3E-2AAE-E646-B082-5D33F2CD893E}"/>
          </ac:spMkLst>
        </pc:spChg>
      </pc:sldChg>
      <pc:sldChg chg="modSp">
        <pc:chgData name="Turtiainen Anu-helena" userId="600b10e9-7315-472e-bbf0-4abf1c498161" providerId="ADAL" clId="{B47931AE-651E-4F5C-95C7-C8CE7CD82E15}" dt="2025-03-25T06:37:06.458" v="892" actId="20577"/>
        <pc:sldMkLst>
          <pc:docMk/>
          <pc:sldMk cId="2265031169" sldId="289"/>
        </pc:sldMkLst>
        <pc:spChg chg="mod">
          <ac:chgData name="Turtiainen Anu-helena" userId="600b10e9-7315-472e-bbf0-4abf1c498161" providerId="ADAL" clId="{B47931AE-651E-4F5C-95C7-C8CE7CD82E15}" dt="2025-03-25T06:37:06.458" v="892" actId="20577"/>
          <ac:spMkLst>
            <pc:docMk/>
            <pc:sldMk cId="2265031169" sldId="289"/>
            <ac:spMk id="2" creationId="{8BF9BB3E-2AAE-E646-B082-5D33F2CD893E}"/>
          </ac:spMkLst>
        </pc:spChg>
      </pc:sldChg>
      <pc:sldChg chg="modSp">
        <pc:chgData name="Turtiainen Anu-helena" userId="600b10e9-7315-472e-bbf0-4abf1c498161" providerId="ADAL" clId="{B47931AE-651E-4F5C-95C7-C8CE7CD82E15}" dt="2025-03-25T06:37:14.801" v="894" actId="20577"/>
        <pc:sldMkLst>
          <pc:docMk/>
          <pc:sldMk cId="2574863339" sldId="290"/>
        </pc:sldMkLst>
        <pc:spChg chg="mod">
          <ac:chgData name="Turtiainen Anu-helena" userId="600b10e9-7315-472e-bbf0-4abf1c498161" providerId="ADAL" clId="{B47931AE-651E-4F5C-95C7-C8CE7CD82E15}" dt="2025-03-25T06:37:14.801" v="894" actId="20577"/>
          <ac:spMkLst>
            <pc:docMk/>
            <pc:sldMk cId="2574863339" sldId="290"/>
            <ac:spMk id="2" creationId="{8BF9BB3E-2AAE-E646-B082-5D33F2CD893E}"/>
          </ac:spMkLst>
        </pc:spChg>
      </pc:sldChg>
      <pc:sldChg chg="modSp">
        <pc:chgData name="Turtiainen Anu-helena" userId="600b10e9-7315-472e-bbf0-4abf1c498161" providerId="ADAL" clId="{B47931AE-651E-4F5C-95C7-C8CE7CD82E15}" dt="2025-03-25T06:37:20.754" v="896" actId="20577"/>
        <pc:sldMkLst>
          <pc:docMk/>
          <pc:sldMk cId="2582848940" sldId="291"/>
        </pc:sldMkLst>
        <pc:spChg chg="mod">
          <ac:chgData name="Turtiainen Anu-helena" userId="600b10e9-7315-472e-bbf0-4abf1c498161" providerId="ADAL" clId="{B47931AE-651E-4F5C-95C7-C8CE7CD82E15}" dt="2025-03-25T06:37:20.754" v="896" actId="20577"/>
          <ac:spMkLst>
            <pc:docMk/>
            <pc:sldMk cId="2582848940" sldId="291"/>
            <ac:spMk id="2" creationId="{8BF9BB3E-2AAE-E646-B082-5D33F2CD893E}"/>
          </ac:spMkLst>
        </pc:spChg>
      </pc:sldChg>
      <pc:sldChg chg="modSp mod">
        <pc:chgData name="Turtiainen Anu-helena" userId="600b10e9-7315-472e-bbf0-4abf1c498161" providerId="ADAL" clId="{B47931AE-651E-4F5C-95C7-C8CE7CD82E15}" dt="2025-03-25T06:43:50.314" v="947" actId="6549"/>
        <pc:sldMkLst>
          <pc:docMk/>
          <pc:sldMk cId="460006868" sldId="292"/>
        </pc:sldMkLst>
        <pc:spChg chg="mod">
          <ac:chgData name="Turtiainen Anu-helena" userId="600b10e9-7315-472e-bbf0-4abf1c498161" providerId="ADAL" clId="{B47931AE-651E-4F5C-95C7-C8CE7CD82E15}" dt="2025-03-25T06:37:25.945" v="898" actId="20577"/>
          <ac:spMkLst>
            <pc:docMk/>
            <pc:sldMk cId="460006868" sldId="292"/>
            <ac:spMk id="2" creationId="{8BF9BB3E-2AAE-E646-B082-5D33F2CD893E}"/>
          </ac:spMkLst>
        </pc:spChg>
        <pc:graphicFrameChg chg="modGraphic">
          <ac:chgData name="Turtiainen Anu-helena" userId="600b10e9-7315-472e-bbf0-4abf1c498161" providerId="ADAL" clId="{B47931AE-651E-4F5C-95C7-C8CE7CD82E15}" dt="2025-03-25T06:43:50.314" v="947" actId="6549"/>
          <ac:graphicFrameMkLst>
            <pc:docMk/>
            <pc:sldMk cId="460006868" sldId="292"/>
            <ac:graphicFrameMk id="4" creationId="{0142A879-6789-556E-CA8C-8FABF696415F}"/>
          </ac:graphicFrameMkLst>
        </pc:graphicFrameChg>
      </pc:sldChg>
      <pc:sldChg chg="modSp mod">
        <pc:chgData name="Turtiainen Anu-helena" userId="600b10e9-7315-472e-bbf0-4abf1c498161" providerId="ADAL" clId="{B47931AE-651E-4F5C-95C7-C8CE7CD82E15}" dt="2025-03-25T06:44:05.204" v="948" actId="6549"/>
        <pc:sldMkLst>
          <pc:docMk/>
          <pc:sldMk cId="4137916581" sldId="293"/>
        </pc:sldMkLst>
        <pc:spChg chg="mod">
          <ac:chgData name="Turtiainen Anu-helena" userId="600b10e9-7315-472e-bbf0-4abf1c498161" providerId="ADAL" clId="{B47931AE-651E-4F5C-95C7-C8CE7CD82E15}" dt="2025-03-25T06:37:35.450" v="903" actId="20577"/>
          <ac:spMkLst>
            <pc:docMk/>
            <pc:sldMk cId="4137916581" sldId="293"/>
            <ac:spMk id="2" creationId="{8BF9BB3E-2AAE-E646-B082-5D33F2CD893E}"/>
          </ac:spMkLst>
        </pc:spChg>
        <pc:spChg chg="mod">
          <ac:chgData name="Turtiainen Anu-helena" userId="600b10e9-7315-472e-bbf0-4abf1c498161" providerId="ADAL" clId="{B47931AE-651E-4F5C-95C7-C8CE7CD82E15}" dt="2025-03-25T06:37:39.194" v="905" actId="20577"/>
          <ac:spMkLst>
            <pc:docMk/>
            <pc:sldMk cId="4137916581" sldId="293"/>
            <ac:spMk id="3" creationId="{C3D62E49-0042-2EE2-D269-17C4EB3E6E29}"/>
          </ac:spMkLst>
        </pc:spChg>
        <pc:spChg chg="mod">
          <ac:chgData name="Turtiainen Anu-helena" userId="600b10e9-7315-472e-bbf0-4abf1c498161" providerId="ADAL" clId="{B47931AE-651E-4F5C-95C7-C8CE7CD82E15}" dt="2025-03-25T06:37:43.856" v="908" actId="20577"/>
          <ac:spMkLst>
            <pc:docMk/>
            <pc:sldMk cId="4137916581" sldId="293"/>
            <ac:spMk id="4" creationId="{7854CEC7-2242-843C-D221-E6E38044C5B0}"/>
          </ac:spMkLst>
        </pc:spChg>
        <pc:spChg chg="mod">
          <ac:chgData name="Turtiainen Anu-helena" userId="600b10e9-7315-472e-bbf0-4abf1c498161" providerId="ADAL" clId="{B47931AE-651E-4F5C-95C7-C8CE7CD82E15}" dt="2025-03-25T06:37:47.311" v="910" actId="20577"/>
          <ac:spMkLst>
            <pc:docMk/>
            <pc:sldMk cId="4137916581" sldId="293"/>
            <ac:spMk id="9" creationId="{D9F6F477-4797-23CB-5B71-3D8496FFD8B6}"/>
          </ac:spMkLst>
        </pc:spChg>
        <pc:graphicFrameChg chg="modGraphic">
          <ac:chgData name="Turtiainen Anu-helena" userId="600b10e9-7315-472e-bbf0-4abf1c498161" providerId="ADAL" clId="{B47931AE-651E-4F5C-95C7-C8CE7CD82E15}" dt="2025-03-25T06:44:05.204" v="948" actId="6549"/>
          <ac:graphicFrameMkLst>
            <pc:docMk/>
            <pc:sldMk cId="4137916581" sldId="293"/>
            <ac:graphicFrameMk id="6" creationId="{6D6AE39D-717D-C40A-8390-2290BCB6381D}"/>
          </ac:graphicFrameMkLst>
        </pc:graphicFrameChg>
      </pc:sldChg>
      <pc:sldChg chg="modSp mod">
        <pc:chgData name="Turtiainen Anu-helena" userId="600b10e9-7315-472e-bbf0-4abf1c498161" providerId="ADAL" clId="{B47931AE-651E-4F5C-95C7-C8CE7CD82E15}" dt="2025-03-25T06:38:02.092" v="918" actId="20577"/>
        <pc:sldMkLst>
          <pc:docMk/>
          <pc:sldMk cId="1431942427" sldId="294"/>
        </pc:sldMkLst>
        <pc:spChg chg="mod">
          <ac:chgData name="Turtiainen Anu-helena" userId="600b10e9-7315-472e-bbf0-4abf1c498161" providerId="ADAL" clId="{B47931AE-651E-4F5C-95C7-C8CE7CD82E15}" dt="2025-03-25T06:37:59.442" v="916" actId="20577"/>
          <ac:spMkLst>
            <pc:docMk/>
            <pc:sldMk cId="1431942427" sldId="294"/>
            <ac:spMk id="2" creationId="{8BF9BB3E-2AAE-E646-B082-5D33F2CD893E}"/>
          </ac:spMkLst>
        </pc:spChg>
        <pc:spChg chg="mod">
          <ac:chgData name="Turtiainen Anu-helena" userId="600b10e9-7315-472e-bbf0-4abf1c498161" providerId="ADAL" clId="{B47931AE-651E-4F5C-95C7-C8CE7CD82E15}" dt="2025-03-25T06:38:02.092" v="918" actId="20577"/>
          <ac:spMkLst>
            <pc:docMk/>
            <pc:sldMk cId="1431942427" sldId="294"/>
            <ac:spMk id="3" creationId="{9E0A2F26-1516-411D-1927-0AF7835C40B2}"/>
          </ac:spMkLst>
        </pc:spChg>
        <pc:spChg chg="mod">
          <ac:chgData name="Turtiainen Anu-helena" userId="600b10e9-7315-472e-bbf0-4abf1c498161" providerId="ADAL" clId="{B47931AE-651E-4F5C-95C7-C8CE7CD82E15}" dt="2025-03-25T06:37:53.020" v="912" actId="20577"/>
          <ac:spMkLst>
            <pc:docMk/>
            <pc:sldMk cId="1431942427" sldId="294"/>
            <ac:spMk id="5" creationId="{BB7EADB9-945F-5107-ACC8-7796F6EB8A80}"/>
          </ac:spMkLst>
        </pc:spChg>
      </pc:sldChg>
      <pc:sldChg chg="modSp mod">
        <pc:chgData name="Turtiainen Anu-helena" userId="600b10e9-7315-472e-bbf0-4abf1c498161" providerId="ADAL" clId="{B47931AE-651E-4F5C-95C7-C8CE7CD82E15}" dt="2025-03-25T06:38:16.153" v="926" actId="20577"/>
        <pc:sldMkLst>
          <pc:docMk/>
          <pc:sldMk cId="4177689942" sldId="295"/>
        </pc:sldMkLst>
        <pc:spChg chg="mod">
          <ac:chgData name="Turtiainen Anu-helena" userId="600b10e9-7315-472e-bbf0-4abf1c498161" providerId="ADAL" clId="{B47931AE-651E-4F5C-95C7-C8CE7CD82E15}" dt="2025-03-25T06:38:10.961" v="922" actId="20577"/>
          <ac:spMkLst>
            <pc:docMk/>
            <pc:sldMk cId="4177689942" sldId="295"/>
            <ac:spMk id="2" creationId="{8BF9BB3E-2AAE-E646-B082-5D33F2CD893E}"/>
          </ac:spMkLst>
        </pc:spChg>
        <pc:spChg chg="mod">
          <ac:chgData name="Turtiainen Anu-helena" userId="600b10e9-7315-472e-bbf0-4abf1c498161" providerId="ADAL" clId="{B47931AE-651E-4F5C-95C7-C8CE7CD82E15}" dt="2025-03-25T06:38:16.153" v="926" actId="20577"/>
          <ac:spMkLst>
            <pc:docMk/>
            <pc:sldMk cId="4177689942" sldId="295"/>
            <ac:spMk id="3" creationId="{3A18EA68-C140-D203-13D5-26BCBAB5A71F}"/>
          </ac:spMkLst>
        </pc:spChg>
        <pc:spChg chg="mod">
          <ac:chgData name="Turtiainen Anu-helena" userId="600b10e9-7315-472e-bbf0-4abf1c498161" providerId="ADAL" clId="{B47931AE-651E-4F5C-95C7-C8CE7CD82E15}" dt="2025-03-25T06:38:13.794" v="924" actId="20577"/>
          <ac:spMkLst>
            <pc:docMk/>
            <pc:sldMk cId="4177689942" sldId="295"/>
            <ac:spMk id="6" creationId="{5D85C264-33B6-E956-30A1-4D69B65978C4}"/>
          </ac:spMkLst>
        </pc:spChg>
      </pc:sldChg>
      <pc:sldChg chg="del">
        <pc:chgData name="Turtiainen Anu-helena" userId="600b10e9-7315-472e-bbf0-4abf1c498161" providerId="ADAL" clId="{B47931AE-651E-4F5C-95C7-C8CE7CD82E15}" dt="2025-03-24T06:42:42.115" v="23" actId="47"/>
        <pc:sldMkLst>
          <pc:docMk/>
          <pc:sldMk cId="257381158" sldId="297"/>
        </pc:sldMkLst>
      </pc:sldChg>
      <pc:sldChg chg="modSp">
        <pc:chgData name="Turtiainen Anu-helena" userId="600b10e9-7315-472e-bbf0-4abf1c498161" providerId="ADAL" clId="{B47931AE-651E-4F5C-95C7-C8CE7CD82E15}" dt="2025-03-25T06:38:56.533" v="937" actId="20577"/>
        <pc:sldMkLst>
          <pc:docMk/>
          <pc:sldMk cId="199979472" sldId="298"/>
        </pc:sldMkLst>
        <pc:spChg chg="mod">
          <ac:chgData name="Turtiainen Anu-helena" userId="600b10e9-7315-472e-bbf0-4abf1c498161" providerId="ADAL" clId="{B47931AE-651E-4F5C-95C7-C8CE7CD82E15}" dt="2025-03-25T06:38:56.533" v="937" actId="20577"/>
          <ac:spMkLst>
            <pc:docMk/>
            <pc:sldMk cId="199979472" sldId="298"/>
            <ac:spMk id="2" creationId="{8BF9BB3E-2AAE-E646-B082-5D33F2CD893E}"/>
          </ac:spMkLst>
        </pc:spChg>
      </pc:sldChg>
      <pc:sldChg chg="del">
        <pc:chgData name="Turtiainen Anu-helena" userId="600b10e9-7315-472e-bbf0-4abf1c498161" providerId="ADAL" clId="{B47931AE-651E-4F5C-95C7-C8CE7CD82E15}" dt="2025-03-24T06:41:20.831" v="17" actId="47"/>
        <pc:sldMkLst>
          <pc:docMk/>
          <pc:sldMk cId="1994886167" sldId="300"/>
        </pc:sldMkLst>
      </pc:sldChg>
      <pc:sldChg chg="del">
        <pc:chgData name="Turtiainen Anu-helena" userId="600b10e9-7315-472e-bbf0-4abf1c498161" providerId="ADAL" clId="{B47931AE-651E-4F5C-95C7-C8CE7CD82E15}" dt="2025-03-24T06:41:22.575" v="18" actId="47"/>
        <pc:sldMkLst>
          <pc:docMk/>
          <pc:sldMk cId="4162891879" sldId="301"/>
        </pc:sldMkLst>
      </pc:sldChg>
      <pc:sldChg chg="del">
        <pc:chgData name="Turtiainen Anu-helena" userId="600b10e9-7315-472e-bbf0-4abf1c498161" providerId="ADAL" clId="{B47931AE-651E-4F5C-95C7-C8CE7CD82E15}" dt="2025-03-24T06:42:02.482" v="20" actId="47"/>
        <pc:sldMkLst>
          <pc:docMk/>
          <pc:sldMk cId="2490892465" sldId="302"/>
        </pc:sldMkLst>
      </pc:sldChg>
      <pc:sldChg chg="del">
        <pc:chgData name="Turtiainen Anu-helena" userId="600b10e9-7315-472e-bbf0-4abf1c498161" providerId="ADAL" clId="{B47931AE-651E-4F5C-95C7-C8CE7CD82E15}" dt="2025-03-24T06:42:06.152" v="21" actId="47"/>
        <pc:sldMkLst>
          <pc:docMk/>
          <pc:sldMk cId="573006393" sldId="303"/>
        </pc:sldMkLst>
      </pc:sldChg>
      <pc:sldChg chg="del">
        <pc:chgData name="Turtiainen Anu-helena" userId="600b10e9-7315-472e-bbf0-4abf1c498161" providerId="ADAL" clId="{B47931AE-651E-4F5C-95C7-C8CE7CD82E15}" dt="2025-03-24T06:42:07.890" v="22" actId="47"/>
        <pc:sldMkLst>
          <pc:docMk/>
          <pc:sldMk cId="2292367510" sldId="304"/>
        </pc:sldMkLst>
      </pc:sldChg>
      <pc:sldChg chg="del">
        <pc:chgData name="Turtiainen Anu-helena" userId="600b10e9-7315-472e-bbf0-4abf1c498161" providerId="ADAL" clId="{B47931AE-651E-4F5C-95C7-C8CE7CD82E15}" dt="2025-03-24T06:43:33.838" v="24" actId="47"/>
        <pc:sldMkLst>
          <pc:docMk/>
          <pc:sldMk cId="3539672149" sldId="305"/>
        </pc:sldMkLst>
      </pc:sldChg>
      <pc:sldChg chg="del">
        <pc:chgData name="Turtiainen Anu-helena" userId="600b10e9-7315-472e-bbf0-4abf1c498161" providerId="ADAL" clId="{B47931AE-651E-4F5C-95C7-C8CE7CD82E15}" dt="2025-03-24T06:43:35.569" v="25" actId="47"/>
        <pc:sldMkLst>
          <pc:docMk/>
          <pc:sldMk cId="3615211796" sldId="306"/>
        </pc:sldMkLst>
      </pc:sldChg>
      <pc:sldChg chg="del">
        <pc:chgData name="Turtiainen Anu-helena" userId="600b10e9-7315-472e-bbf0-4abf1c498161" providerId="ADAL" clId="{B47931AE-651E-4F5C-95C7-C8CE7CD82E15}" dt="2025-03-24T06:43:39.600" v="26" actId="47"/>
        <pc:sldMkLst>
          <pc:docMk/>
          <pc:sldMk cId="2696901318" sldId="307"/>
        </pc:sldMkLst>
      </pc:sldChg>
      <pc:sldChg chg="del">
        <pc:chgData name="Turtiainen Anu-helena" userId="600b10e9-7315-472e-bbf0-4abf1c498161" providerId="ADAL" clId="{B47931AE-651E-4F5C-95C7-C8CE7CD82E15}" dt="2025-03-24T06:43:43.465" v="28" actId="47"/>
        <pc:sldMkLst>
          <pc:docMk/>
          <pc:sldMk cId="681203606" sldId="308"/>
        </pc:sldMkLst>
      </pc:sldChg>
      <pc:sldChg chg="del">
        <pc:chgData name="Turtiainen Anu-helena" userId="600b10e9-7315-472e-bbf0-4abf1c498161" providerId="ADAL" clId="{B47931AE-651E-4F5C-95C7-C8CE7CD82E15}" dt="2025-03-24T06:43:44.737" v="29" actId="47"/>
        <pc:sldMkLst>
          <pc:docMk/>
          <pc:sldMk cId="4074123968" sldId="309"/>
        </pc:sldMkLst>
      </pc:sldChg>
      <pc:sldChg chg="del">
        <pc:chgData name="Turtiainen Anu-helena" userId="600b10e9-7315-472e-bbf0-4abf1c498161" providerId="ADAL" clId="{B47931AE-651E-4F5C-95C7-C8CE7CD82E15}" dt="2025-03-24T06:43:42.469" v="27" actId="47"/>
        <pc:sldMkLst>
          <pc:docMk/>
          <pc:sldMk cId="346694413" sldId="310"/>
        </pc:sldMkLst>
      </pc:sldChg>
      <pc:sldChg chg="del">
        <pc:chgData name="Turtiainen Anu-helena" userId="600b10e9-7315-472e-bbf0-4abf1c498161" providerId="ADAL" clId="{B47931AE-651E-4F5C-95C7-C8CE7CD82E15}" dt="2025-03-24T06:41:11.037" v="13" actId="47"/>
        <pc:sldMkLst>
          <pc:docMk/>
          <pc:sldMk cId="3566207379" sldId="312"/>
        </pc:sldMkLst>
      </pc:sldChg>
      <pc:sldChg chg="modSp mod">
        <pc:chgData name="Turtiainen Anu-helena" userId="600b10e9-7315-472e-bbf0-4abf1c498161" providerId="ADAL" clId="{B47931AE-651E-4F5C-95C7-C8CE7CD82E15}" dt="2025-03-25T06:38:36.197" v="934" actId="20577"/>
        <pc:sldMkLst>
          <pc:docMk/>
          <pc:sldMk cId="4209418338" sldId="313"/>
        </pc:sldMkLst>
        <pc:spChg chg="mod">
          <ac:chgData name="Turtiainen Anu-helena" userId="600b10e9-7315-472e-bbf0-4abf1c498161" providerId="ADAL" clId="{B47931AE-651E-4F5C-95C7-C8CE7CD82E15}" dt="2025-03-25T06:38:36.197" v="934" actId="20577"/>
          <ac:spMkLst>
            <pc:docMk/>
            <pc:sldMk cId="4209418338" sldId="313"/>
            <ac:spMk id="2" creationId="{8BF9BB3E-2AAE-E646-B082-5D33F2CD893E}"/>
          </ac:spMkLst>
        </pc:spChg>
        <pc:spChg chg="mod">
          <ac:chgData name="Turtiainen Anu-helena" userId="600b10e9-7315-472e-bbf0-4abf1c498161" providerId="ADAL" clId="{B47931AE-651E-4F5C-95C7-C8CE7CD82E15}" dt="2025-03-25T06:38:28.020" v="928" actId="20577"/>
          <ac:spMkLst>
            <pc:docMk/>
            <pc:sldMk cId="4209418338" sldId="313"/>
            <ac:spMk id="3" creationId="{1B3165E2-7BA2-5663-82AD-7BDD5C01C18D}"/>
          </ac:spMkLst>
        </pc:spChg>
        <pc:spChg chg="mod">
          <ac:chgData name="Turtiainen Anu-helena" userId="600b10e9-7315-472e-bbf0-4abf1c498161" providerId="ADAL" clId="{B47931AE-651E-4F5C-95C7-C8CE7CD82E15}" dt="2025-03-25T06:38:31.138" v="930" actId="20577"/>
          <ac:spMkLst>
            <pc:docMk/>
            <pc:sldMk cId="4209418338" sldId="313"/>
            <ac:spMk id="4" creationId="{182471E9-DB4D-7089-8B5E-C6D59CBBA3CE}"/>
          </ac:spMkLst>
        </pc:spChg>
      </pc:sldChg>
      <pc:sldChg chg="modSp mod">
        <pc:chgData name="Turtiainen Anu-helena" userId="600b10e9-7315-472e-bbf0-4abf1c498161" providerId="ADAL" clId="{B47931AE-651E-4F5C-95C7-C8CE7CD82E15}" dt="2025-03-25T06:44:30.422" v="949" actId="400"/>
        <pc:sldMkLst>
          <pc:docMk/>
          <pc:sldMk cId="1038833095" sldId="314"/>
        </pc:sldMkLst>
        <pc:spChg chg="mod">
          <ac:chgData name="Turtiainen Anu-helena" userId="600b10e9-7315-472e-bbf0-4abf1c498161" providerId="ADAL" clId="{B47931AE-651E-4F5C-95C7-C8CE7CD82E15}" dt="2025-03-25T06:44:30.422" v="949" actId="400"/>
          <ac:spMkLst>
            <pc:docMk/>
            <pc:sldMk cId="1038833095" sldId="314"/>
            <ac:spMk id="5" creationId="{08B82885-8A7E-34D8-E591-057620DC201B}"/>
          </ac:spMkLst>
        </pc:spChg>
      </pc:sldChg>
      <pc:sldChg chg="ord">
        <pc:chgData name="Turtiainen Anu-helena" userId="600b10e9-7315-472e-bbf0-4abf1c498161" providerId="ADAL" clId="{B47931AE-651E-4F5C-95C7-C8CE7CD82E15}" dt="2025-03-24T14:03:37.519" v="158"/>
        <pc:sldMkLst>
          <pc:docMk/>
          <pc:sldMk cId="3893186955" sldId="315"/>
        </pc:sldMkLst>
      </pc:sldChg>
      <pc:sldChg chg="ord">
        <pc:chgData name="Turtiainen Anu-helena" userId="600b10e9-7315-472e-bbf0-4abf1c498161" providerId="ADAL" clId="{B47931AE-651E-4F5C-95C7-C8CE7CD82E15}" dt="2025-03-24T14:04:12.857" v="162"/>
        <pc:sldMkLst>
          <pc:docMk/>
          <pc:sldMk cId="3422264320" sldId="316"/>
        </pc:sldMkLst>
      </pc:sldChg>
      <pc:sldChg chg="ord">
        <pc:chgData name="Turtiainen Anu-helena" userId="600b10e9-7315-472e-bbf0-4abf1c498161" providerId="ADAL" clId="{B47931AE-651E-4F5C-95C7-C8CE7CD82E15}" dt="2025-03-24T14:03:21.962" v="156"/>
        <pc:sldMkLst>
          <pc:docMk/>
          <pc:sldMk cId="7967208" sldId="317"/>
        </pc:sldMkLst>
      </pc:sldChg>
      <pc:sldChg chg="addSp delSp modSp del mod">
        <pc:chgData name="Turtiainen Anu-helena" userId="600b10e9-7315-472e-bbf0-4abf1c498161" providerId="ADAL" clId="{B47931AE-651E-4F5C-95C7-C8CE7CD82E15}" dt="2025-03-24T14:44:51.507" v="422" actId="47"/>
        <pc:sldMkLst>
          <pc:docMk/>
          <pc:sldMk cId="4009798428" sldId="318"/>
        </pc:sldMkLst>
        <pc:spChg chg="add del mod">
          <ac:chgData name="Turtiainen Anu-helena" userId="600b10e9-7315-472e-bbf0-4abf1c498161" providerId="ADAL" clId="{B47931AE-651E-4F5C-95C7-C8CE7CD82E15}" dt="2025-03-24T14:44:47.886" v="421" actId="478"/>
          <ac:spMkLst>
            <pc:docMk/>
            <pc:sldMk cId="4009798428" sldId="318"/>
            <ac:spMk id="2" creationId="{6D0E0352-5071-BEE9-632A-27B9A6D433A9}"/>
          </ac:spMkLst>
        </pc:spChg>
      </pc:sldChg>
      <pc:sldChg chg="ord">
        <pc:chgData name="Turtiainen Anu-helena" userId="600b10e9-7315-472e-bbf0-4abf1c498161" providerId="ADAL" clId="{B47931AE-651E-4F5C-95C7-C8CE7CD82E15}" dt="2025-03-24T14:04:12.857" v="162"/>
        <pc:sldMkLst>
          <pc:docMk/>
          <pc:sldMk cId="437034877" sldId="2654"/>
        </pc:sldMkLst>
      </pc:sldChg>
      <pc:sldChg chg="ord">
        <pc:chgData name="Turtiainen Anu-helena" userId="600b10e9-7315-472e-bbf0-4abf1c498161" providerId="ADAL" clId="{B47931AE-651E-4F5C-95C7-C8CE7CD82E15}" dt="2025-03-24T14:04:12.857" v="162"/>
        <pc:sldMkLst>
          <pc:docMk/>
          <pc:sldMk cId="2673606888" sldId="2655"/>
        </pc:sldMkLst>
      </pc:sldChg>
      <pc:sldChg chg="modSp mod">
        <pc:chgData name="Turtiainen Anu-helena" userId="600b10e9-7315-472e-bbf0-4abf1c498161" providerId="ADAL" clId="{B47931AE-651E-4F5C-95C7-C8CE7CD82E15}" dt="2025-03-24T14:41:34.683" v="403" actId="113"/>
        <pc:sldMkLst>
          <pc:docMk/>
          <pc:sldMk cId="1701043606" sldId="2656"/>
        </pc:sldMkLst>
        <pc:spChg chg="mod">
          <ac:chgData name="Turtiainen Anu-helena" userId="600b10e9-7315-472e-bbf0-4abf1c498161" providerId="ADAL" clId="{B47931AE-651E-4F5C-95C7-C8CE7CD82E15}" dt="2025-03-24T14:41:34.683" v="403" actId="113"/>
          <ac:spMkLst>
            <pc:docMk/>
            <pc:sldMk cId="1701043606" sldId="2656"/>
            <ac:spMk id="2" creationId="{E1D27206-ED04-F0DC-5EA2-969CCAC7C430}"/>
          </ac:spMkLst>
        </pc:spChg>
      </pc:sldChg>
      <pc:sldChg chg="modSp mod">
        <pc:chgData name="Turtiainen Anu-helena" userId="600b10e9-7315-472e-bbf0-4abf1c498161" providerId="ADAL" clId="{B47931AE-651E-4F5C-95C7-C8CE7CD82E15}" dt="2025-03-24T14:43:14.578" v="415" actId="1076"/>
        <pc:sldMkLst>
          <pc:docMk/>
          <pc:sldMk cId="2656583941" sldId="2657"/>
        </pc:sldMkLst>
        <pc:spChg chg="mod">
          <ac:chgData name="Turtiainen Anu-helena" userId="600b10e9-7315-472e-bbf0-4abf1c498161" providerId="ADAL" clId="{B47931AE-651E-4F5C-95C7-C8CE7CD82E15}" dt="2025-03-24T14:43:14.578" v="415" actId="1076"/>
          <ac:spMkLst>
            <pc:docMk/>
            <pc:sldMk cId="2656583941" sldId="2657"/>
            <ac:spMk id="2" creationId="{486285C8-EC90-F634-0E8B-DEAD5A32E80F}"/>
          </ac:spMkLst>
        </pc:spChg>
      </pc:sldChg>
      <pc:sldChg chg="del">
        <pc:chgData name="Turtiainen Anu-helena" userId="600b10e9-7315-472e-bbf0-4abf1c498161" providerId="ADAL" clId="{B47931AE-651E-4F5C-95C7-C8CE7CD82E15}" dt="2025-03-24T06:43:54.347" v="31" actId="47"/>
        <pc:sldMkLst>
          <pc:docMk/>
          <pc:sldMk cId="1822457294" sldId="2658"/>
        </pc:sldMkLst>
      </pc:sldChg>
      <pc:sldChg chg="modSp mod">
        <pc:chgData name="Turtiainen Anu-helena" userId="600b10e9-7315-472e-bbf0-4abf1c498161" providerId="ADAL" clId="{B47931AE-651E-4F5C-95C7-C8CE7CD82E15}" dt="2025-03-25T06:39:14.819" v="946" actId="20577"/>
        <pc:sldMkLst>
          <pc:docMk/>
          <pc:sldMk cId="724397122" sldId="2659"/>
        </pc:sldMkLst>
        <pc:spChg chg="mod">
          <ac:chgData name="Turtiainen Anu-helena" userId="600b10e9-7315-472e-bbf0-4abf1c498161" providerId="ADAL" clId="{B47931AE-651E-4F5C-95C7-C8CE7CD82E15}" dt="2025-03-25T06:39:14.819" v="946" actId="20577"/>
          <ac:spMkLst>
            <pc:docMk/>
            <pc:sldMk cId="724397122" sldId="2659"/>
            <ac:spMk id="2" creationId="{8BF9BB3E-2AAE-E646-B082-5D33F2CD893E}"/>
          </ac:spMkLst>
        </pc:spChg>
        <pc:spChg chg="mod">
          <ac:chgData name="Turtiainen Anu-helena" userId="600b10e9-7315-472e-bbf0-4abf1c498161" providerId="ADAL" clId="{B47931AE-651E-4F5C-95C7-C8CE7CD82E15}" dt="2025-03-25T06:39:05.355" v="943" actId="20577"/>
          <ac:spMkLst>
            <pc:docMk/>
            <pc:sldMk cId="724397122" sldId="2659"/>
            <ac:spMk id="6" creationId="{A45D6100-9960-5830-4266-B265B7F7F567}"/>
          </ac:spMkLst>
        </pc:spChg>
        <pc:spChg chg="mod">
          <ac:chgData name="Turtiainen Anu-helena" userId="600b10e9-7315-472e-bbf0-4abf1c498161" providerId="ADAL" clId="{B47931AE-651E-4F5C-95C7-C8CE7CD82E15}" dt="2025-03-25T06:39:01.410" v="939" actId="20577"/>
          <ac:spMkLst>
            <pc:docMk/>
            <pc:sldMk cId="724397122" sldId="2659"/>
            <ac:spMk id="7" creationId="{39F1E8B2-1DB3-0F2B-5F58-54756AC8F8CE}"/>
          </ac:spMkLst>
        </pc:spChg>
      </pc:sldChg>
      <pc:sldChg chg="modSp mod">
        <pc:chgData name="Turtiainen Anu-helena" userId="600b10e9-7315-472e-bbf0-4abf1c498161" providerId="ADAL" clId="{B47931AE-651E-4F5C-95C7-C8CE7CD82E15}" dt="2025-03-24T14:02:29.275" v="154" actId="20577"/>
        <pc:sldMkLst>
          <pc:docMk/>
          <pc:sldMk cId="2261138594" sldId="2660"/>
        </pc:sldMkLst>
        <pc:spChg chg="mod">
          <ac:chgData name="Turtiainen Anu-helena" userId="600b10e9-7315-472e-bbf0-4abf1c498161" providerId="ADAL" clId="{B47931AE-651E-4F5C-95C7-C8CE7CD82E15}" dt="2025-03-24T14:02:29.275" v="154" actId="20577"/>
          <ac:spMkLst>
            <pc:docMk/>
            <pc:sldMk cId="2261138594" sldId="2660"/>
            <ac:spMk id="2" creationId="{D15B374D-2120-28C4-476F-A64A645DFCBF}"/>
          </ac:spMkLst>
        </pc:spChg>
      </pc:sldChg>
      <pc:sldChg chg="modSp mod">
        <pc:chgData name="Turtiainen Anu-helena" userId="600b10e9-7315-472e-bbf0-4abf1c498161" providerId="ADAL" clId="{B47931AE-651E-4F5C-95C7-C8CE7CD82E15}" dt="2025-03-24T14:16:15.404" v="253" actId="403"/>
        <pc:sldMkLst>
          <pc:docMk/>
          <pc:sldMk cId="2829036081" sldId="2661"/>
        </pc:sldMkLst>
        <pc:spChg chg="mod">
          <ac:chgData name="Turtiainen Anu-helena" userId="600b10e9-7315-472e-bbf0-4abf1c498161" providerId="ADAL" clId="{B47931AE-651E-4F5C-95C7-C8CE7CD82E15}" dt="2025-03-24T14:16:15.404" v="253" actId="403"/>
          <ac:spMkLst>
            <pc:docMk/>
            <pc:sldMk cId="2829036081" sldId="2661"/>
            <ac:spMk id="3" creationId="{DF9D7333-DD8F-BF09-23F8-0528BA7A3926}"/>
          </ac:spMkLst>
        </pc:spChg>
      </pc:sldChg>
      <pc:sldChg chg="addSp modSp new mod setBg">
        <pc:chgData name="Turtiainen Anu-helena" userId="600b10e9-7315-472e-bbf0-4abf1c498161" providerId="ADAL" clId="{B47931AE-651E-4F5C-95C7-C8CE7CD82E15}" dt="2025-03-24T14:56:51.019" v="857" actId="14100"/>
        <pc:sldMkLst>
          <pc:docMk/>
          <pc:sldMk cId="3046944811" sldId="2663"/>
        </pc:sldMkLst>
        <pc:spChg chg="mod">
          <ac:chgData name="Turtiainen Anu-helena" userId="600b10e9-7315-472e-bbf0-4abf1c498161" providerId="ADAL" clId="{B47931AE-651E-4F5C-95C7-C8CE7CD82E15}" dt="2025-03-24T14:48:42.098" v="623" actId="20577"/>
          <ac:spMkLst>
            <pc:docMk/>
            <pc:sldMk cId="3046944811" sldId="2663"/>
            <ac:spMk id="2" creationId="{8E0D7C7F-1305-A72D-C885-8A4956FC2369}"/>
          </ac:spMkLst>
        </pc:spChg>
        <pc:spChg chg="mod">
          <ac:chgData name="Turtiainen Anu-helena" userId="600b10e9-7315-472e-bbf0-4abf1c498161" providerId="ADAL" clId="{B47931AE-651E-4F5C-95C7-C8CE7CD82E15}" dt="2025-03-24T14:56:51.019" v="857" actId="14100"/>
          <ac:spMkLst>
            <pc:docMk/>
            <pc:sldMk cId="3046944811" sldId="2663"/>
            <ac:spMk id="3" creationId="{2E11C006-7920-406F-4DC1-3361F42E977C}"/>
          </ac:spMkLst>
        </pc:spChg>
        <pc:spChg chg="add">
          <ac:chgData name="Turtiainen Anu-helena" userId="600b10e9-7315-472e-bbf0-4abf1c498161" providerId="ADAL" clId="{B47931AE-651E-4F5C-95C7-C8CE7CD82E15}" dt="2025-03-24T14:45:15.003" v="424" actId="26606"/>
          <ac:spMkLst>
            <pc:docMk/>
            <pc:sldMk cId="3046944811" sldId="2663"/>
            <ac:spMk id="8" creationId="{1B15ED52-F352-441B-82BF-E0EA34836D08}"/>
          </ac:spMkLst>
        </pc:spChg>
        <pc:spChg chg="add">
          <ac:chgData name="Turtiainen Anu-helena" userId="600b10e9-7315-472e-bbf0-4abf1c498161" providerId="ADAL" clId="{B47931AE-651E-4F5C-95C7-C8CE7CD82E15}" dt="2025-03-24T14:45:15.003" v="424" actId="26606"/>
          <ac:spMkLst>
            <pc:docMk/>
            <pc:sldMk cId="3046944811" sldId="2663"/>
            <ac:spMk id="10" creationId="{3B2E3793-BFE6-45A2-9B7B-E18844431C99}"/>
          </ac:spMkLst>
        </pc:spChg>
        <pc:spChg chg="add">
          <ac:chgData name="Turtiainen Anu-helena" userId="600b10e9-7315-472e-bbf0-4abf1c498161" providerId="ADAL" clId="{B47931AE-651E-4F5C-95C7-C8CE7CD82E15}" dt="2025-03-24T14:45:15.003" v="424" actId="26606"/>
          <ac:spMkLst>
            <pc:docMk/>
            <pc:sldMk cId="3046944811" sldId="2663"/>
            <ac:spMk id="12" creationId="{BC4C4868-CB8F-4AF9-9CDB-8108F2C19B67}"/>
          </ac:spMkLst>
        </pc:spChg>
        <pc:spChg chg="add">
          <ac:chgData name="Turtiainen Anu-helena" userId="600b10e9-7315-472e-bbf0-4abf1c498161" providerId="ADAL" clId="{B47931AE-651E-4F5C-95C7-C8CE7CD82E15}" dt="2025-03-24T14:45:15.003" v="424" actId="26606"/>
          <ac:spMkLst>
            <pc:docMk/>
            <pc:sldMk cId="3046944811" sldId="2663"/>
            <ac:spMk id="14" creationId="{375E0459-6403-40CD-989D-56A4407CA12E}"/>
          </ac:spMkLst>
        </pc:spChg>
        <pc:spChg chg="add">
          <ac:chgData name="Turtiainen Anu-helena" userId="600b10e9-7315-472e-bbf0-4abf1c498161" providerId="ADAL" clId="{B47931AE-651E-4F5C-95C7-C8CE7CD82E15}" dt="2025-03-24T14:45:15.003" v="424" actId="26606"/>
          <ac:spMkLst>
            <pc:docMk/>
            <pc:sldMk cId="3046944811" sldId="2663"/>
            <ac:spMk id="16" creationId="{53E5B1A8-3AC9-4BD1-9BBC-78CA94F2D1BA}"/>
          </ac:spMkLst>
        </pc:spChg>
      </pc:sldChg>
      <pc:sldChg chg="addSp new mod">
        <pc:chgData name="Turtiainen Anu-helena" userId="600b10e9-7315-472e-bbf0-4abf1c498161" providerId="ADAL" clId="{B47931AE-651E-4F5C-95C7-C8CE7CD82E15}" dt="2025-03-25T06:31:25.730" v="859" actId="22"/>
        <pc:sldMkLst>
          <pc:docMk/>
          <pc:sldMk cId="3797200289" sldId="2664"/>
        </pc:sldMkLst>
        <pc:picChg chg="add">
          <ac:chgData name="Turtiainen Anu-helena" userId="600b10e9-7315-472e-bbf0-4abf1c498161" providerId="ADAL" clId="{B47931AE-651E-4F5C-95C7-C8CE7CD82E15}" dt="2025-03-25T06:31:25.730" v="859" actId="22"/>
          <ac:picMkLst>
            <pc:docMk/>
            <pc:sldMk cId="3797200289" sldId="2664"/>
            <ac:picMk id="3" creationId="{488B7B5F-DB6C-9713-D3A0-42CD16D36DA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11" TargetMode="External"/><Relationship Id="rId2" Type="http://schemas.openxmlformats.org/officeDocument/2006/relationships/hyperlink" Target="https://eperusteet.opintopolku.fi/#/fi/perusopetus/419550/tekstikappale/9493206" TargetMode="External"/><Relationship Id="rId1" Type="http://schemas.openxmlformats.org/officeDocument/2006/relationships/hyperlink" Target="https://eperusteet.opintopolku.fi/#/fi/perusopetus/419550/tekstikappale/9493201" TargetMode="External"/><Relationship Id="rId4" Type="http://schemas.openxmlformats.org/officeDocument/2006/relationships/hyperlink" Target="https://eperusteet.opintopolku.fi/#/fi/perusopetus/419550/tekstikappale/9493216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46" TargetMode="External"/><Relationship Id="rId7" Type="http://schemas.openxmlformats.org/officeDocument/2006/relationships/hyperlink" Target="https://eperusteet.opintopolku.fi/#/fi/perusopetus/419550/tekstikappale/9493266" TargetMode="External"/><Relationship Id="rId2" Type="http://schemas.openxmlformats.org/officeDocument/2006/relationships/hyperlink" Target="https://eperusteet.opintopolku.fi/#/fi/perusopetus/419550/tekstikappale/9493241" TargetMode="External"/><Relationship Id="rId1" Type="http://schemas.openxmlformats.org/officeDocument/2006/relationships/hyperlink" Target="https://eperusteet.opintopolku.fi/#/fi/perusopetus/419550/tekstikappale/9493221" TargetMode="External"/><Relationship Id="rId6" Type="http://schemas.openxmlformats.org/officeDocument/2006/relationships/hyperlink" Target="https://eperusteet.opintopolku.fi/#/fi/perusopetus/419550/tekstikappale/9493261" TargetMode="External"/><Relationship Id="rId5" Type="http://schemas.openxmlformats.org/officeDocument/2006/relationships/hyperlink" Target="https://eperusteet.opintopolku.fi/#/fi/perusopetus/419550/tekstikappale/9493256" TargetMode="External"/><Relationship Id="rId4" Type="http://schemas.openxmlformats.org/officeDocument/2006/relationships/hyperlink" Target="https://eperusteet.opintopolku.fi/#/fi/perusopetus/419550/tekstikappale/9493251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76" TargetMode="External"/><Relationship Id="rId2" Type="http://schemas.openxmlformats.org/officeDocument/2006/relationships/hyperlink" Target="https://eperusteet.opintopolku.fi/#/fi/perusopetus/419550/tekstikappale/9490712" TargetMode="External"/><Relationship Id="rId1" Type="http://schemas.openxmlformats.org/officeDocument/2006/relationships/hyperlink" Target="https://eperusteet.opintopolku.fi/#/fi/perusopetus/419550/tekstikappale/9493271" TargetMode="External"/><Relationship Id="rId4" Type="http://schemas.openxmlformats.org/officeDocument/2006/relationships/hyperlink" Target="https://eperusteet.opintopolku.fi/#/fi/perusopetus/419550/tekstikappale/9493281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11" TargetMode="External"/><Relationship Id="rId2" Type="http://schemas.openxmlformats.org/officeDocument/2006/relationships/hyperlink" Target="https://eperusteet.opintopolku.fi/#/fi/perusopetus/419550/tekstikappale/9493206" TargetMode="External"/><Relationship Id="rId1" Type="http://schemas.openxmlformats.org/officeDocument/2006/relationships/hyperlink" Target="https://eperusteet.opintopolku.fi/#/fi/perusopetus/419550/tekstikappale/9493201" TargetMode="External"/><Relationship Id="rId4" Type="http://schemas.openxmlformats.org/officeDocument/2006/relationships/hyperlink" Target="https://eperusteet.opintopolku.fi/#/fi/perusopetus/419550/tekstikappale/9493216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46" TargetMode="External"/><Relationship Id="rId7" Type="http://schemas.openxmlformats.org/officeDocument/2006/relationships/hyperlink" Target="https://eperusteet.opintopolku.fi/#/fi/perusopetus/419550/tekstikappale/9493266" TargetMode="External"/><Relationship Id="rId2" Type="http://schemas.openxmlformats.org/officeDocument/2006/relationships/hyperlink" Target="https://eperusteet.opintopolku.fi/#/fi/perusopetus/419550/tekstikappale/9493241" TargetMode="External"/><Relationship Id="rId1" Type="http://schemas.openxmlformats.org/officeDocument/2006/relationships/hyperlink" Target="https://eperusteet.opintopolku.fi/#/fi/perusopetus/419550/tekstikappale/9493221" TargetMode="External"/><Relationship Id="rId6" Type="http://schemas.openxmlformats.org/officeDocument/2006/relationships/hyperlink" Target="https://eperusteet.opintopolku.fi/#/fi/perusopetus/419550/tekstikappale/9493261" TargetMode="External"/><Relationship Id="rId5" Type="http://schemas.openxmlformats.org/officeDocument/2006/relationships/hyperlink" Target="https://eperusteet.opintopolku.fi/#/fi/perusopetus/419550/tekstikappale/9493256" TargetMode="External"/><Relationship Id="rId4" Type="http://schemas.openxmlformats.org/officeDocument/2006/relationships/hyperlink" Target="https://eperusteet.opintopolku.fi/#/fi/perusopetus/419550/tekstikappale/9493251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perusopetus/419550/tekstikappale/9493276" TargetMode="External"/><Relationship Id="rId2" Type="http://schemas.openxmlformats.org/officeDocument/2006/relationships/hyperlink" Target="https://eperusteet.opintopolku.fi/#/fi/perusopetus/419550/tekstikappale/9490712" TargetMode="External"/><Relationship Id="rId1" Type="http://schemas.openxmlformats.org/officeDocument/2006/relationships/hyperlink" Target="https://eperusteet.opintopolku.fi/#/fi/perusopetus/419550/tekstikappale/9493271" TargetMode="External"/><Relationship Id="rId4" Type="http://schemas.openxmlformats.org/officeDocument/2006/relationships/hyperlink" Target="https://eperusteet.opintopolku.fi/#/fi/perusopetus/419550/tekstikappale/949328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CCF57-4D64-452E-B0A8-2EF7CD996C1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E80A9DBB-C0D0-4CF0-AFC9-E6B02EB10845}">
      <dgm:prSet phldrT="[Teksti]" custT="1"/>
      <dgm:spPr/>
      <dgm:t>
        <a:bodyPr/>
        <a:lstStyle/>
        <a:p>
          <a:r>
            <a:rPr lang="fi-FI" sz="16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Ryhmäkohtaiset tukimuodot</a:t>
          </a:r>
          <a:endParaRPr lang="fi-FI" sz="1600" b="1" dirty="0">
            <a:solidFill>
              <a:schemeClr val="bg1"/>
            </a:solidFill>
          </a:endParaRPr>
        </a:p>
      </dgm:t>
    </dgm:pt>
    <dgm:pt modelId="{47DC9FB4-ECF9-4FFD-B836-2B0D2EF50EB7}" type="parTrans" cxnId="{4ED43F26-9FA3-4BCF-9C3A-97E56F42A852}">
      <dgm:prSet/>
      <dgm:spPr/>
      <dgm:t>
        <a:bodyPr/>
        <a:lstStyle/>
        <a:p>
          <a:endParaRPr lang="fi-FI"/>
        </a:p>
      </dgm:t>
    </dgm:pt>
    <dgm:pt modelId="{C8D9AC15-4E79-4FCD-8C6C-D1BF0FE40C35}" type="sibTrans" cxnId="{4ED43F26-9FA3-4BCF-9C3A-97E56F42A852}">
      <dgm:prSet/>
      <dgm:spPr/>
      <dgm:t>
        <a:bodyPr/>
        <a:lstStyle/>
        <a:p>
          <a:endParaRPr lang="fi-FI"/>
        </a:p>
      </dgm:t>
    </dgm:pt>
    <dgm:pt modelId="{7549AF6D-A489-4581-A3C3-FC8AF94E9AB3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Yleinen tukiopetus</a:t>
          </a:r>
          <a:endParaRPr lang="fi-FI" dirty="0">
            <a:solidFill>
              <a:schemeClr val="bg1"/>
            </a:solidFill>
          </a:endParaRPr>
        </a:p>
      </dgm:t>
    </dgm:pt>
    <dgm:pt modelId="{530E5B5E-2B67-4096-825D-FA16A60C5099}" type="parTrans" cxnId="{9B13305B-09BB-4522-BC8B-8B6BB8A354A4}">
      <dgm:prSet/>
      <dgm:spPr/>
      <dgm:t>
        <a:bodyPr/>
        <a:lstStyle/>
        <a:p>
          <a:endParaRPr lang="fi-FI" dirty="0"/>
        </a:p>
      </dgm:t>
    </dgm:pt>
    <dgm:pt modelId="{FBB73152-2A7B-43F4-9AAD-7597BD2E7549}" type="sibTrans" cxnId="{9B13305B-09BB-4522-BC8B-8B6BB8A354A4}">
      <dgm:prSet/>
      <dgm:spPr/>
      <dgm:t>
        <a:bodyPr/>
        <a:lstStyle/>
        <a:p>
          <a:endParaRPr lang="fi-FI"/>
        </a:p>
      </dgm:t>
    </dgm:pt>
    <dgm:pt modelId="{51F550B4-09FA-41DA-881B-C78F40F21FF4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Opetuskielen tukiopetus</a:t>
          </a:r>
          <a:endParaRPr lang="fi-FI" dirty="0">
            <a:solidFill>
              <a:schemeClr val="bg1"/>
            </a:solidFill>
          </a:endParaRPr>
        </a:p>
      </dgm:t>
    </dgm:pt>
    <dgm:pt modelId="{85A9E7B2-A0F2-4ABE-A502-E1B1B8E4DECD}" type="parTrans" cxnId="{8A80A1B1-2A3D-462B-8FDA-D528928E3D3A}">
      <dgm:prSet/>
      <dgm:spPr/>
      <dgm:t>
        <a:bodyPr/>
        <a:lstStyle/>
        <a:p>
          <a:endParaRPr lang="fi-FI" dirty="0"/>
        </a:p>
      </dgm:t>
    </dgm:pt>
    <dgm:pt modelId="{C30F4B96-C518-4F2C-8D8D-5668FC2DDF0E}" type="sibTrans" cxnId="{8A80A1B1-2A3D-462B-8FDA-D528928E3D3A}">
      <dgm:prSet/>
      <dgm:spPr/>
      <dgm:t>
        <a:bodyPr/>
        <a:lstStyle/>
        <a:p>
          <a:endParaRPr lang="fi-FI"/>
        </a:p>
      </dgm:t>
    </dgm:pt>
    <dgm:pt modelId="{111696FA-978E-4672-B4F0-B5EABAA6AFF3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opetus muun opetuksen yhteydessä</a:t>
          </a:r>
          <a:endParaRPr lang="fi-FI" dirty="0">
            <a:solidFill>
              <a:schemeClr val="bg1"/>
            </a:solidFill>
          </a:endParaRPr>
        </a:p>
      </dgm:t>
    </dgm:pt>
    <dgm:pt modelId="{5AC6A882-050F-471D-BDE7-18A9003DDA38}" type="parTrans" cxnId="{B81F6CB5-B1A2-41ED-BEBD-5692403C1C2A}">
      <dgm:prSet/>
      <dgm:spPr/>
      <dgm:t>
        <a:bodyPr/>
        <a:lstStyle/>
        <a:p>
          <a:endParaRPr lang="fi-FI" dirty="0"/>
        </a:p>
      </dgm:t>
    </dgm:pt>
    <dgm:pt modelId="{8B186150-2EFD-4623-9046-E7BFED87B822}" type="sibTrans" cxnId="{B81F6CB5-B1A2-41ED-BEBD-5692403C1C2A}">
      <dgm:prSet/>
      <dgm:spPr/>
      <dgm:t>
        <a:bodyPr/>
        <a:lstStyle/>
        <a:p>
          <a:endParaRPr lang="fi-FI"/>
        </a:p>
      </dgm:t>
    </dgm:pt>
    <dgm:pt modelId="{D03B7255-967A-4D74-9736-A5CC99E1C511}" type="pres">
      <dgm:prSet presAssocID="{0B7CCF57-4D64-452E-B0A8-2EF7CD996C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C70C50-B710-4045-B92B-AC460F363B39}" type="pres">
      <dgm:prSet presAssocID="{E80A9DBB-C0D0-4CF0-AFC9-E6B02EB10845}" presName="root1" presStyleCnt="0"/>
      <dgm:spPr/>
    </dgm:pt>
    <dgm:pt modelId="{CA9783BF-BF14-4C60-83F0-15E4F30EAD1E}" type="pres">
      <dgm:prSet presAssocID="{E80A9DBB-C0D0-4CF0-AFC9-E6B02EB10845}" presName="LevelOneTextNode" presStyleLbl="node0" presStyleIdx="0" presStyleCnt="1" custScaleX="134100" custScaleY="640536" custLinFactNeighborX="30282" custLinFactNeighborY="-2899">
        <dgm:presLayoutVars>
          <dgm:chPref val="3"/>
        </dgm:presLayoutVars>
      </dgm:prSet>
      <dgm:spPr/>
    </dgm:pt>
    <dgm:pt modelId="{31003E44-0972-474D-9151-52E44E48EEA4}" type="pres">
      <dgm:prSet presAssocID="{E80A9DBB-C0D0-4CF0-AFC9-E6B02EB10845}" presName="level2hierChild" presStyleCnt="0"/>
      <dgm:spPr/>
    </dgm:pt>
    <dgm:pt modelId="{60681C6F-B374-4A69-B3E8-BB50BBC26143}" type="pres">
      <dgm:prSet presAssocID="{530E5B5E-2B67-4096-825D-FA16A60C5099}" presName="conn2-1" presStyleLbl="parChTrans1D2" presStyleIdx="0" presStyleCnt="3"/>
      <dgm:spPr/>
    </dgm:pt>
    <dgm:pt modelId="{CB8359D6-D90E-4EB0-8AF2-BFFA490C3C03}" type="pres">
      <dgm:prSet presAssocID="{530E5B5E-2B67-4096-825D-FA16A60C5099}" presName="connTx" presStyleLbl="parChTrans1D2" presStyleIdx="0" presStyleCnt="3"/>
      <dgm:spPr/>
    </dgm:pt>
    <dgm:pt modelId="{135E386F-8964-49DD-92C5-F02BD6EBA8C1}" type="pres">
      <dgm:prSet presAssocID="{7549AF6D-A489-4581-A3C3-FC8AF94E9AB3}" presName="root2" presStyleCnt="0"/>
      <dgm:spPr/>
    </dgm:pt>
    <dgm:pt modelId="{2071E649-4332-4229-B8A8-7BB82E72B9D8}" type="pres">
      <dgm:prSet presAssocID="{7549AF6D-A489-4581-A3C3-FC8AF94E9AB3}" presName="LevelTwoTextNode" presStyleLbl="node2" presStyleIdx="0" presStyleCnt="3" custScaleY="132329">
        <dgm:presLayoutVars>
          <dgm:chPref val="3"/>
        </dgm:presLayoutVars>
      </dgm:prSet>
      <dgm:spPr/>
    </dgm:pt>
    <dgm:pt modelId="{6CA89A72-AED7-494C-8FB8-86D8759D8EED}" type="pres">
      <dgm:prSet presAssocID="{7549AF6D-A489-4581-A3C3-FC8AF94E9AB3}" presName="level3hierChild" presStyleCnt="0"/>
      <dgm:spPr/>
    </dgm:pt>
    <dgm:pt modelId="{7E59FC3F-39D9-422B-97AE-4FF1C34F1BDB}" type="pres">
      <dgm:prSet presAssocID="{85A9E7B2-A0F2-4ABE-A502-E1B1B8E4DECD}" presName="conn2-1" presStyleLbl="parChTrans1D2" presStyleIdx="1" presStyleCnt="3"/>
      <dgm:spPr/>
    </dgm:pt>
    <dgm:pt modelId="{02CF6FB3-03D8-49A9-9A6A-BCE37BDBBCE5}" type="pres">
      <dgm:prSet presAssocID="{85A9E7B2-A0F2-4ABE-A502-E1B1B8E4DECD}" presName="connTx" presStyleLbl="parChTrans1D2" presStyleIdx="1" presStyleCnt="3"/>
      <dgm:spPr/>
    </dgm:pt>
    <dgm:pt modelId="{22E6CB2C-9B56-40CC-8D49-00CABB34FF0F}" type="pres">
      <dgm:prSet presAssocID="{51F550B4-09FA-41DA-881B-C78F40F21FF4}" presName="root2" presStyleCnt="0"/>
      <dgm:spPr/>
    </dgm:pt>
    <dgm:pt modelId="{6AD876A8-90D8-4E67-B53B-C54FF7F6BD4A}" type="pres">
      <dgm:prSet presAssocID="{51F550B4-09FA-41DA-881B-C78F40F21FF4}" presName="LevelTwoTextNode" presStyleLbl="node2" presStyleIdx="1" presStyleCnt="3" custScaleY="101576">
        <dgm:presLayoutVars>
          <dgm:chPref val="3"/>
        </dgm:presLayoutVars>
      </dgm:prSet>
      <dgm:spPr/>
    </dgm:pt>
    <dgm:pt modelId="{EF8898CC-E02E-493B-A0E1-97ADF5E82A5D}" type="pres">
      <dgm:prSet presAssocID="{51F550B4-09FA-41DA-881B-C78F40F21FF4}" presName="level3hierChild" presStyleCnt="0"/>
      <dgm:spPr/>
    </dgm:pt>
    <dgm:pt modelId="{4B0A6826-4D15-43F6-8AB8-86B5552BF36D}" type="pres">
      <dgm:prSet presAssocID="{5AC6A882-050F-471D-BDE7-18A9003DDA38}" presName="conn2-1" presStyleLbl="parChTrans1D2" presStyleIdx="2" presStyleCnt="3"/>
      <dgm:spPr/>
    </dgm:pt>
    <dgm:pt modelId="{E9B256E4-744B-48F9-BE30-C3D1E1920D3E}" type="pres">
      <dgm:prSet presAssocID="{5AC6A882-050F-471D-BDE7-18A9003DDA38}" presName="connTx" presStyleLbl="parChTrans1D2" presStyleIdx="2" presStyleCnt="3"/>
      <dgm:spPr/>
    </dgm:pt>
    <dgm:pt modelId="{6A731E5A-3989-442E-8156-272556A62DA7}" type="pres">
      <dgm:prSet presAssocID="{111696FA-978E-4672-B4F0-B5EABAA6AFF3}" presName="root2" presStyleCnt="0"/>
      <dgm:spPr/>
    </dgm:pt>
    <dgm:pt modelId="{0A967038-4D09-4C59-944D-B7DF253DFB68}" type="pres">
      <dgm:prSet presAssocID="{111696FA-978E-4672-B4F0-B5EABAA6AFF3}" presName="LevelTwoTextNode" presStyleLbl="node2" presStyleIdx="2" presStyleCnt="3" custScaleY="140434">
        <dgm:presLayoutVars>
          <dgm:chPref val="3"/>
        </dgm:presLayoutVars>
      </dgm:prSet>
      <dgm:spPr/>
    </dgm:pt>
    <dgm:pt modelId="{8FF3B95B-10B7-42E0-BA79-677A688A1AFF}" type="pres">
      <dgm:prSet presAssocID="{111696FA-978E-4672-B4F0-B5EABAA6AFF3}" presName="level3hierChild" presStyleCnt="0"/>
      <dgm:spPr/>
    </dgm:pt>
  </dgm:ptLst>
  <dgm:cxnLst>
    <dgm:cxn modelId="{76418105-9890-4859-951F-9764ED26A47E}" type="presOf" srcId="{5AC6A882-050F-471D-BDE7-18A9003DDA38}" destId="{4B0A6826-4D15-43F6-8AB8-86B5552BF36D}" srcOrd="0" destOrd="0" presId="urn:microsoft.com/office/officeart/2005/8/layout/hierarchy2"/>
    <dgm:cxn modelId="{4D39F01A-39E4-45AA-97DB-B49141230A59}" type="presOf" srcId="{111696FA-978E-4672-B4F0-B5EABAA6AFF3}" destId="{0A967038-4D09-4C59-944D-B7DF253DFB68}" srcOrd="0" destOrd="0" presId="urn:microsoft.com/office/officeart/2005/8/layout/hierarchy2"/>
    <dgm:cxn modelId="{4ED43F26-9FA3-4BCF-9C3A-97E56F42A852}" srcId="{0B7CCF57-4D64-452E-B0A8-2EF7CD996C13}" destId="{E80A9DBB-C0D0-4CF0-AFC9-E6B02EB10845}" srcOrd="0" destOrd="0" parTransId="{47DC9FB4-ECF9-4FFD-B836-2B0D2EF50EB7}" sibTransId="{C8D9AC15-4E79-4FCD-8C6C-D1BF0FE40C35}"/>
    <dgm:cxn modelId="{9B13305B-09BB-4522-BC8B-8B6BB8A354A4}" srcId="{E80A9DBB-C0D0-4CF0-AFC9-E6B02EB10845}" destId="{7549AF6D-A489-4581-A3C3-FC8AF94E9AB3}" srcOrd="0" destOrd="0" parTransId="{530E5B5E-2B67-4096-825D-FA16A60C5099}" sibTransId="{FBB73152-2A7B-43F4-9AAD-7597BD2E7549}"/>
    <dgm:cxn modelId="{7A9F4E52-AC5E-4F11-8DA7-FF02CF480881}" type="presOf" srcId="{530E5B5E-2B67-4096-825D-FA16A60C5099}" destId="{60681C6F-B374-4A69-B3E8-BB50BBC26143}" srcOrd="0" destOrd="0" presId="urn:microsoft.com/office/officeart/2005/8/layout/hierarchy2"/>
    <dgm:cxn modelId="{EE708592-82D8-480A-81A8-C4C66677B272}" type="presOf" srcId="{530E5B5E-2B67-4096-825D-FA16A60C5099}" destId="{CB8359D6-D90E-4EB0-8AF2-BFFA490C3C03}" srcOrd="1" destOrd="0" presId="urn:microsoft.com/office/officeart/2005/8/layout/hierarchy2"/>
    <dgm:cxn modelId="{A609ABAC-BFD4-4A58-9498-B859E5909DA7}" type="presOf" srcId="{85A9E7B2-A0F2-4ABE-A502-E1B1B8E4DECD}" destId="{7E59FC3F-39D9-422B-97AE-4FF1C34F1BDB}" srcOrd="0" destOrd="0" presId="urn:microsoft.com/office/officeart/2005/8/layout/hierarchy2"/>
    <dgm:cxn modelId="{8A80A1B1-2A3D-462B-8FDA-D528928E3D3A}" srcId="{E80A9DBB-C0D0-4CF0-AFC9-E6B02EB10845}" destId="{51F550B4-09FA-41DA-881B-C78F40F21FF4}" srcOrd="1" destOrd="0" parTransId="{85A9E7B2-A0F2-4ABE-A502-E1B1B8E4DECD}" sibTransId="{C30F4B96-C518-4F2C-8D8D-5668FC2DDF0E}"/>
    <dgm:cxn modelId="{B81F6CB5-B1A2-41ED-BEBD-5692403C1C2A}" srcId="{E80A9DBB-C0D0-4CF0-AFC9-E6B02EB10845}" destId="{111696FA-978E-4672-B4F0-B5EABAA6AFF3}" srcOrd="2" destOrd="0" parTransId="{5AC6A882-050F-471D-BDE7-18A9003DDA38}" sibTransId="{8B186150-2EFD-4623-9046-E7BFED87B822}"/>
    <dgm:cxn modelId="{60DB36D3-1995-461D-B54B-4292186DCFBF}" type="presOf" srcId="{7549AF6D-A489-4581-A3C3-FC8AF94E9AB3}" destId="{2071E649-4332-4229-B8A8-7BB82E72B9D8}" srcOrd="0" destOrd="0" presId="urn:microsoft.com/office/officeart/2005/8/layout/hierarchy2"/>
    <dgm:cxn modelId="{1DA3A4DF-0BBD-4C18-97B0-272A840313B0}" type="presOf" srcId="{51F550B4-09FA-41DA-881B-C78F40F21FF4}" destId="{6AD876A8-90D8-4E67-B53B-C54FF7F6BD4A}" srcOrd="0" destOrd="0" presId="urn:microsoft.com/office/officeart/2005/8/layout/hierarchy2"/>
    <dgm:cxn modelId="{06C29DE9-1F6E-4AD1-800C-DCCC4791376F}" type="presOf" srcId="{5AC6A882-050F-471D-BDE7-18A9003DDA38}" destId="{E9B256E4-744B-48F9-BE30-C3D1E1920D3E}" srcOrd="1" destOrd="0" presId="urn:microsoft.com/office/officeart/2005/8/layout/hierarchy2"/>
    <dgm:cxn modelId="{C6534DED-00BA-4753-9B90-BAB356788EF0}" type="presOf" srcId="{85A9E7B2-A0F2-4ABE-A502-E1B1B8E4DECD}" destId="{02CF6FB3-03D8-49A9-9A6A-BCE37BDBBCE5}" srcOrd="1" destOrd="0" presId="urn:microsoft.com/office/officeart/2005/8/layout/hierarchy2"/>
    <dgm:cxn modelId="{84E18BFE-5982-4607-B230-A4CF380CF722}" type="presOf" srcId="{0B7CCF57-4D64-452E-B0A8-2EF7CD996C13}" destId="{D03B7255-967A-4D74-9736-A5CC99E1C511}" srcOrd="0" destOrd="0" presId="urn:microsoft.com/office/officeart/2005/8/layout/hierarchy2"/>
    <dgm:cxn modelId="{E11FC9FE-1FEA-4D9F-BE70-BDB476C1F006}" type="presOf" srcId="{E80A9DBB-C0D0-4CF0-AFC9-E6B02EB10845}" destId="{CA9783BF-BF14-4C60-83F0-15E4F30EAD1E}" srcOrd="0" destOrd="0" presId="urn:microsoft.com/office/officeart/2005/8/layout/hierarchy2"/>
    <dgm:cxn modelId="{47FED130-3E46-48F4-8E71-5E37FADFAEF3}" type="presParOf" srcId="{D03B7255-967A-4D74-9736-A5CC99E1C511}" destId="{DDC70C50-B710-4045-B92B-AC460F363B39}" srcOrd="0" destOrd="0" presId="urn:microsoft.com/office/officeart/2005/8/layout/hierarchy2"/>
    <dgm:cxn modelId="{A1458CC8-0441-4FD4-93E4-F7B5F82BD6EF}" type="presParOf" srcId="{DDC70C50-B710-4045-B92B-AC460F363B39}" destId="{CA9783BF-BF14-4C60-83F0-15E4F30EAD1E}" srcOrd="0" destOrd="0" presId="urn:microsoft.com/office/officeart/2005/8/layout/hierarchy2"/>
    <dgm:cxn modelId="{F671341A-96CB-40D3-B7D3-45D7C131C388}" type="presParOf" srcId="{DDC70C50-B710-4045-B92B-AC460F363B39}" destId="{31003E44-0972-474D-9151-52E44E48EEA4}" srcOrd="1" destOrd="0" presId="urn:microsoft.com/office/officeart/2005/8/layout/hierarchy2"/>
    <dgm:cxn modelId="{93AE3FF6-6F3B-483C-A29F-55CC14F2D03A}" type="presParOf" srcId="{31003E44-0972-474D-9151-52E44E48EEA4}" destId="{60681C6F-B374-4A69-B3E8-BB50BBC26143}" srcOrd="0" destOrd="0" presId="urn:microsoft.com/office/officeart/2005/8/layout/hierarchy2"/>
    <dgm:cxn modelId="{F7857568-076E-4354-964C-7676BBC5CCCD}" type="presParOf" srcId="{60681C6F-B374-4A69-B3E8-BB50BBC26143}" destId="{CB8359D6-D90E-4EB0-8AF2-BFFA490C3C03}" srcOrd="0" destOrd="0" presId="urn:microsoft.com/office/officeart/2005/8/layout/hierarchy2"/>
    <dgm:cxn modelId="{364E1FE4-3E2C-4A04-87C8-07CA2FFC497E}" type="presParOf" srcId="{31003E44-0972-474D-9151-52E44E48EEA4}" destId="{135E386F-8964-49DD-92C5-F02BD6EBA8C1}" srcOrd="1" destOrd="0" presId="urn:microsoft.com/office/officeart/2005/8/layout/hierarchy2"/>
    <dgm:cxn modelId="{AAA639E4-C8A9-472C-ADD9-D235C7AC2CF5}" type="presParOf" srcId="{135E386F-8964-49DD-92C5-F02BD6EBA8C1}" destId="{2071E649-4332-4229-B8A8-7BB82E72B9D8}" srcOrd="0" destOrd="0" presId="urn:microsoft.com/office/officeart/2005/8/layout/hierarchy2"/>
    <dgm:cxn modelId="{E1BBBC5D-6EB6-4999-B56A-F99A3D5B6284}" type="presParOf" srcId="{135E386F-8964-49DD-92C5-F02BD6EBA8C1}" destId="{6CA89A72-AED7-494C-8FB8-86D8759D8EED}" srcOrd="1" destOrd="0" presId="urn:microsoft.com/office/officeart/2005/8/layout/hierarchy2"/>
    <dgm:cxn modelId="{05C704AC-379F-4354-829A-2A88B8B0A551}" type="presParOf" srcId="{31003E44-0972-474D-9151-52E44E48EEA4}" destId="{7E59FC3F-39D9-422B-97AE-4FF1C34F1BDB}" srcOrd="2" destOrd="0" presId="urn:microsoft.com/office/officeart/2005/8/layout/hierarchy2"/>
    <dgm:cxn modelId="{A8F2CD0B-E785-4E43-860C-5F8690D71F49}" type="presParOf" srcId="{7E59FC3F-39D9-422B-97AE-4FF1C34F1BDB}" destId="{02CF6FB3-03D8-49A9-9A6A-BCE37BDBBCE5}" srcOrd="0" destOrd="0" presId="urn:microsoft.com/office/officeart/2005/8/layout/hierarchy2"/>
    <dgm:cxn modelId="{72129E4D-F6E5-4D5E-A114-A4CA4A74DE06}" type="presParOf" srcId="{31003E44-0972-474D-9151-52E44E48EEA4}" destId="{22E6CB2C-9B56-40CC-8D49-00CABB34FF0F}" srcOrd="3" destOrd="0" presId="urn:microsoft.com/office/officeart/2005/8/layout/hierarchy2"/>
    <dgm:cxn modelId="{7C62C00A-D59C-4991-9697-3F393886F960}" type="presParOf" srcId="{22E6CB2C-9B56-40CC-8D49-00CABB34FF0F}" destId="{6AD876A8-90D8-4E67-B53B-C54FF7F6BD4A}" srcOrd="0" destOrd="0" presId="urn:microsoft.com/office/officeart/2005/8/layout/hierarchy2"/>
    <dgm:cxn modelId="{73D6C53A-B0FF-42E7-87F5-4297C26BE9F9}" type="presParOf" srcId="{22E6CB2C-9B56-40CC-8D49-00CABB34FF0F}" destId="{EF8898CC-E02E-493B-A0E1-97ADF5E82A5D}" srcOrd="1" destOrd="0" presId="urn:microsoft.com/office/officeart/2005/8/layout/hierarchy2"/>
    <dgm:cxn modelId="{61D32827-93F1-48CA-A0A6-585D140C9573}" type="presParOf" srcId="{31003E44-0972-474D-9151-52E44E48EEA4}" destId="{4B0A6826-4D15-43F6-8AB8-86B5552BF36D}" srcOrd="4" destOrd="0" presId="urn:microsoft.com/office/officeart/2005/8/layout/hierarchy2"/>
    <dgm:cxn modelId="{AA64C6F7-50DC-4C3D-93EE-682398833FE2}" type="presParOf" srcId="{4B0A6826-4D15-43F6-8AB8-86B5552BF36D}" destId="{E9B256E4-744B-48F9-BE30-C3D1E1920D3E}" srcOrd="0" destOrd="0" presId="urn:microsoft.com/office/officeart/2005/8/layout/hierarchy2"/>
    <dgm:cxn modelId="{F82A9A29-23BB-4830-A48D-8E39798B2217}" type="presParOf" srcId="{31003E44-0972-474D-9151-52E44E48EEA4}" destId="{6A731E5A-3989-442E-8156-272556A62DA7}" srcOrd="5" destOrd="0" presId="urn:microsoft.com/office/officeart/2005/8/layout/hierarchy2"/>
    <dgm:cxn modelId="{FAAEE935-D491-42C5-B28B-BFDD84E6E944}" type="presParOf" srcId="{6A731E5A-3989-442E-8156-272556A62DA7}" destId="{0A967038-4D09-4C59-944D-B7DF253DFB68}" srcOrd="0" destOrd="0" presId="urn:microsoft.com/office/officeart/2005/8/layout/hierarchy2"/>
    <dgm:cxn modelId="{C7C71A9B-4173-4607-9145-D5ECDC338F5C}" type="presParOf" srcId="{6A731E5A-3989-442E-8156-272556A62DA7}" destId="{8FF3B95B-10B7-42E0-BA79-677A688A1A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CCF57-4D64-452E-B0A8-2EF7CD996C1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E80A9DBB-C0D0-4CF0-AFC9-E6B02EB10845}">
      <dgm:prSet phldrT="[Teksti]" custT="1"/>
      <dgm:spPr/>
      <dgm:t>
        <a:bodyPr/>
        <a:lstStyle/>
        <a:p>
          <a:pPr algn="l" rtl="0"/>
          <a:r>
            <a:rPr lang="fi-FI" sz="1400" b="1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Oppilaskohtaiset tukitoimet</a:t>
          </a:r>
          <a:endParaRPr lang="en-US" sz="1400" b="1" dirty="0">
            <a:solidFill>
              <a:schemeClr val="bg1"/>
            </a:solidFill>
            <a:latin typeface="Calibri"/>
            <a:ea typeface="Calibri"/>
            <a:cs typeface="Calibri"/>
          </a:endParaRPr>
        </a:p>
      </dgm:t>
    </dgm:pt>
    <dgm:pt modelId="{47DC9FB4-ECF9-4FFD-B836-2B0D2EF50EB7}" type="parTrans" cxnId="{4ED43F26-9FA3-4BCF-9C3A-97E56F42A852}">
      <dgm:prSet/>
      <dgm:spPr/>
      <dgm:t>
        <a:bodyPr/>
        <a:lstStyle/>
        <a:p>
          <a:endParaRPr lang="fi-FI"/>
        </a:p>
      </dgm:t>
    </dgm:pt>
    <dgm:pt modelId="{C8D9AC15-4E79-4FCD-8C6C-D1BF0FE40C35}" type="sibTrans" cxnId="{4ED43F26-9FA3-4BCF-9C3A-97E56F42A852}">
      <dgm:prSet/>
      <dgm:spPr/>
      <dgm:t>
        <a:bodyPr/>
        <a:lstStyle/>
        <a:p>
          <a:endParaRPr lang="fi-FI"/>
        </a:p>
      </dgm:t>
    </dgm:pt>
    <dgm:pt modelId="{111696FA-978E-4672-B4F0-B5EABAA6AFF3}">
      <dgm:prSet phldrT="[Teksti]"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opetus osittain pienryhmässä tai muun opetuksen yhteydessä</a:t>
          </a:r>
          <a:endParaRPr lang="en-US" dirty="0">
            <a:solidFill>
              <a:schemeClr val="bg1"/>
            </a:solidFill>
            <a:latin typeface="Calibri"/>
            <a:ea typeface="Calibri"/>
            <a:cs typeface="Calibri"/>
          </a:endParaRPr>
        </a:p>
      </dgm:t>
    </dgm:pt>
    <dgm:pt modelId="{5AC6A882-050F-471D-BDE7-18A9003DDA38}" type="parTrans" cxnId="{B81F6CB5-B1A2-41ED-BEBD-5692403C1C2A}">
      <dgm:prSet/>
      <dgm:spPr/>
      <dgm:t>
        <a:bodyPr/>
        <a:lstStyle/>
        <a:p>
          <a:endParaRPr lang="fi-FI" dirty="0"/>
        </a:p>
      </dgm:t>
    </dgm:pt>
    <dgm:pt modelId="{8B186150-2EFD-4623-9046-E7BFED87B822}" type="sibTrans" cxnId="{B81F6CB5-B1A2-41ED-BEBD-5692403C1C2A}">
      <dgm:prSet/>
      <dgm:spPr/>
      <dgm:t>
        <a:bodyPr/>
        <a:lstStyle/>
        <a:p>
          <a:endParaRPr lang="fi-FI"/>
        </a:p>
      </dgm:t>
    </dgm:pt>
    <dgm:pt modelId="{D2BB3C29-AF31-4187-A4CA-136442D7D566}">
      <dgm:prSet phldr="0"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tai erityisluokanopettajan opetus pienryhmässä</a:t>
          </a:r>
          <a:endParaRPr lang="en-US" dirty="0">
            <a:solidFill>
              <a:schemeClr val="bg1"/>
            </a:solidFill>
            <a:latin typeface="Calibri"/>
            <a:ea typeface="Calibri"/>
            <a:cs typeface="Calibri"/>
          </a:endParaRPr>
        </a:p>
      </dgm:t>
    </dgm:pt>
    <dgm:pt modelId="{4CD59848-FDF5-4F3E-B91D-FC56074FA6ED}" type="parTrans" cxnId="{6344B09E-1755-445B-9CCB-9DE96885D22C}">
      <dgm:prSet/>
      <dgm:spPr/>
      <dgm:t>
        <a:bodyPr/>
        <a:lstStyle/>
        <a:p>
          <a:endParaRPr lang="en-US" dirty="0"/>
        </a:p>
      </dgm:t>
    </dgm:pt>
    <dgm:pt modelId="{325DC49A-458F-42FE-97D6-77FB9BA98A0D}" type="sibTrans" cxnId="{6344B09E-1755-445B-9CCB-9DE96885D22C}">
      <dgm:prSet/>
      <dgm:spPr/>
      <dgm:t>
        <a:bodyPr/>
        <a:lstStyle/>
        <a:p>
          <a:endParaRPr lang="fi-FI"/>
        </a:p>
      </dgm:t>
    </dgm:pt>
    <dgm:pt modelId="{94545EEB-0FF2-4EEB-AF11-C3B4E1FFE88E}">
      <dgm:prSet phldr="0"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Erityisluokanopettajan opetus erityisluokassa</a:t>
          </a:r>
          <a:endParaRPr lang="en-US" dirty="0">
            <a:solidFill>
              <a:schemeClr val="bg1"/>
            </a:solidFill>
            <a:latin typeface="Calibri"/>
            <a:ea typeface="Calibri"/>
            <a:cs typeface="Calibri"/>
          </a:endParaRPr>
        </a:p>
      </dgm:t>
    </dgm:pt>
    <dgm:pt modelId="{1F79D3DD-6457-44FC-AA8D-2EB798145DAF}" type="parTrans" cxnId="{FF588165-51EB-446E-939A-458940910B5F}">
      <dgm:prSet/>
      <dgm:spPr/>
      <dgm:t>
        <a:bodyPr/>
        <a:lstStyle/>
        <a:p>
          <a:endParaRPr lang="en-US" dirty="0"/>
        </a:p>
      </dgm:t>
    </dgm:pt>
    <dgm:pt modelId="{80522936-2478-4BA2-BC67-CC4FDD52A3B2}" type="sibTrans" cxnId="{FF588165-51EB-446E-939A-458940910B5F}">
      <dgm:prSet/>
      <dgm:spPr/>
      <dgm:t>
        <a:bodyPr/>
        <a:lstStyle/>
        <a:p>
          <a:endParaRPr lang="fi-FI"/>
        </a:p>
      </dgm:t>
    </dgm:pt>
    <dgm:pt modelId="{95389871-9004-4B23-A119-B27F126CE9E6}">
      <dgm:prSet phldr="0"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Tulkitsemis</a:t>
          </a:r>
          <a:r>
            <a:rPr lang="fi-FI" dirty="0">
              <a:latin typeface="Calibri"/>
              <a:ea typeface="Calibri"/>
              <a:cs typeface="Calibri"/>
            </a:rPr>
            <a:t>- ja </a:t>
          </a:r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avustajapalvelut</a:t>
          </a:r>
          <a:r>
            <a:rPr lang="fi-FI" dirty="0">
              <a:latin typeface="Calibri"/>
              <a:ea typeface="Calibri"/>
              <a:cs typeface="Calibri"/>
            </a:rPr>
            <a:t>, </a:t>
          </a:r>
          <a:r>
            <a:rPr lang="fi-FI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apuvälineet</a:t>
          </a:r>
          <a:endParaRPr lang="en-US" dirty="0">
            <a:solidFill>
              <a:schemeClr val="bg1"/>
            </a:solidFill>
          </a:endParaRPr>
        </a:p>
      </dgm:t>
    </dgm:pt>
    <dgm:pt modelId="{C0916328-BA0B-4E4F-A68C-547F94EE91B8}" type="parTrans" cxnId="{F948B578-B419-476D-BEEF-1E40533197C6}">
      <dgm:prSet/>
      <dgm:spPr/>
      <dgm:t>
        <a:bodyPr/>
        <a:lstStyle/>
        <a:p>
          <a:endParaRPr lang="en-US" dirty="0"/>
        </a:p>
      </dgm:t>
    </dgm:pt>
    <dgm:pt modelId="{FD8EF176-11E3-4000-8C5A-65C704441A43}" type="sibTrans" cxnId="{F948B578-B419-476D-BEEF-1E40533197C6}">
      <dgm:prSet/>
      <dgm:spPr/>
      <dgm:t>
        <a:bodyPr/>
        <a:lstStyle/>
        <a:p>
          <a:endParaRPr lang="fi-FI"/>
        </a:p>
      </dgm:t>
    </dgm:pt>
    <dgm:pt modelId="{3D46196F-424C-4021-9FC9-875E2BEE9932}" type="pres">
      <dgm:prSet presAssocID="{0B7CCF57-4D64-452E-B0A8-2EF7CD996C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974CA45-E252-4918-A004-C4261C50972B}" type="pres">
      <dgm:prSet presAssocID="{E80A9DBB-C0D0-4CF0-AFC9-E6B02EB10845}" presName="root1" presStyleCnt="0"/>
      <dgm:spPr/>
    </dgm:pt>
    <dgm:pt modelId="{A375858B-C8B0-42D5-9A55-D919F06E76C9}" type="pres">
      <dgm:prSet presAssocID="{E80A9DBB-C0D0-4CF0-AFC9-E6B02EB10845}" presName="LevelOneTextNode" presStyleLbl="node0" presStyleIdx="0" presStyleCnt="1" custScaleX="86785" custScaleY="177272" custLinFactNeighborX="24511" custLinFactNeighborY="-6099">
        <dgm:presLayoutVars>
          <dgm:chPref val="3"/>
        </dgm:presLayoutVars>
      </dgm:prSet>
      <dgm:spPr/>
    </dgm:pt>
    <dgm:pt modelId="{C7CABDB1-6EC0-4DF5-9C48-19BDCDFBFA6C}" type="pres">
      <dgm:prSet presAssocID="{E80A9DBB-C0D0-4CF0-AFC9-E6B02EB10845}" presName="level2hierChild" presStyleCnt="0"/>
      <dgm:spPr/>
    </dgm:pt>
    <dgm:pt modelId="{08C36067-6D95-458B-B3A3-C298FA47D230}" type="pres">
      <dgm:prSet presAssocID="{5AC6A882-050F-471D-BDE7-18A9003DDA38}" presName="conn2-1" presStyleLbl="parChTrans1D2" presStyleIdx="0" presStyleCnt="4"/>
      <dgm:spPr/>
    </dgm:pt>
    <dgm:pt modelId="{202AED4D-AA78-469A-879F-E2D299188900}" type="pres">
      <dgm:prSet presAssocID="{5AC6A882-050F-471D-BDE7-18A9003DDA38}" presName="connTx" presStyleLbl="parChTrans1D2" presStyleIdx="0" presStyleCnt="4"/>
      <dgm:spPr/>
    </dgm:pt>
    <dgm:pt modelId="{D2D2F1AC-C6D9-4BB6-B03C-0993697C45DF}" type="pres">
      <dgm:prSet presAssocID="{111696FA-978E-4672-B4F0-B5EABAA6AFF3}" presName="root2" presStyleCnt="0"/>
      <dgm:spPr/>
    </dgm:pt>
    <dgm:pt modelId="{5077B2C3-187A-49D3-8D11-E10831831274}" type="pres">
      <dgm:prSet presAssocID="{111696FA-978E-4672-B4F0-B5EABAA6AFF3}" presName="LevelTwoTextNode" presStyleLbl="node2" presStyleIdx="0" presStyleCnt="4">
        <dgm:presLayoutVars>
          <dgm:chPref val="3"/>
        </dgm:presLayoutVars>
      </dgm:prSet>
      <dgm:spPr/>
    </dgm:pt>
    <dgm:pt modelId="{4715665B-01E6-4DB7-A94B-C15F70053BF0}" type="pres">
      <dgm:prSet presAssocID="{111696FA-978E-4672-B4F0-B5EABAA6AFF3}" presName="level3hierChild" presStyleCnt="0"/>
      <dgm:spPr/>
    </dgm:pt>
    <dgm:pt modelId="{BED28121-5E17-440B-A10B-72F3E1E244D7}" type="pres">
      <dgm:prSet presAssocID="{4CD59848-FDF5-4F3E-B91D-FC56074FA6ED}" presName="conn2-1" presStyleLbl="parChTrans1D2" presStyleIdx="1" presStyleCnt="4"/>
      <dgm:spPr/>
    </dgm:pt>
    <dgm:pt modelId="{A1A00717-F94A-4EDB-B4E8-9B818061D603}" type="pres">
      <dgm:prSet presAssocID="{4CD59848-FDF5-4F3E-B91D-FC56074FA6ED}" presName="connTx" presStyleLbl="parChTrans1D2" presStyleIdx="1" presStyleCnt="4"/>
      <dgm:spPr/>
    </dgm:pt>
    <dgm:pt modelId="{B3D38D53-97F7-4A26-A553-F703A4E1F49E}" type="pres">
      <dgm:prSet presAssocID="{D2BB3C29-AF31-4187-A4CA-136442D7D566}" presName="root2" presStyleCnt="0"/>
      <dgm:spPr/>
    </dgm:pt>
    <dgm:pt modelId="{18FB8DD5-7F28-4554-835F-89E404848793}" type="pres">
      <dgm:prSet presAssocID="{D2BB3C29-AF31-4187-A4CA-136442D7D566}" presName="LevelTwoTextNode" presStyleLbl="node2" presStyleIdx="1" presStyleCnt="4">
        <dgm:presLayoutVars>
          <dgm:chPref val="3"/>
        </dgm:presLayoutVars>
      </dgm:prSet>
      <dgm:spPr/>
    </dgm:pt>
    <dgm:pt modelId="{2276437D-9393-4169-9306-70759078DE20}" type="pres">
      <dgm:prSet presAssocID="{D2BB3C29-AF31-4187-A4CA-136442D7D566}" presName="level3hierChild" presStyleCnt="0"/>
      <dgm:spPr/>
    </dgm:pt>
    <dgm:pt modelId="{FD827FAA-990D-4121-8EE8-EF8FE198D894}" type="pres">
      <dgm:prSet presAssocID="{1F79D3DD-6457-44FC-AA8D-2EB798145DAF}" presName="conn2-1" presStyleLbl="parChTrans1D2" presStyleIdx="2" presStyleCnt="4"/>
      <dgm:spPr/>
    </dgm:pt>
    <dgm:pt modelId="{183DAB10-3349-403E-8431-7805E9E6DBB2}" type="pres">
      <dgm:prSet presAssocID="{1F79D3DD-6457-44FC-AA8D-2EB798145DAF}" presName="connTx" presStyleLbl="parChTrans1D2" presStyleIdx="2" presStyleCnt="4"/>
      <dgm:spPr/>
    </dgm:pt>
    <dgm:pt modelId="{5784D49A-C84E-48E4-96F8-9FFB55B247AC}" type="pres">
      <dgm:prSet presAssocID="{94545EEB-0FF2-4EEB-AF11-C3B4E1FFE88E}" presName="root2" presStyleCnt="0"/>
      <dgm:spPr/>
    </dgm:pt>
    <dgm:pt modelId="{BE6638D9-8509-415E-BBA9-22554B469059}" type="pres">
      <dgm:prSet presAssocID="{94545EEB-0FF2-4EEB-AF11-C3B4E1FFE88E}" presName="LevelTwoTextNode" presStyleLbl="node2" presStyleIdx="2" presStyleCnt="4">
        <dgm:presLayoutVars>
          <dgm:chPref val="3"/>
        </dgm:presLayoutVars>
      </dgm:prSet>
      <dgm:spPr/>
    </dgm:pt>
    <dgm:pt modelId="{C1269002-B667-462A-AA69-2545381088CD}" type="pres">
      <dgm:prSet presAssocID="{94545EEB-0FF2-4EEB-AF11-C3B4E1FFE88E}" presName="level3hierChild" presStyleCnt="0"/>
      <dgm:spPr/>
    </dgm:pt>
    <dgm:pt modelId="{B37B4771-DAC8-441B-A325-2BBD82BB851D}" type="pres">
      <dgm:prSet presAssocID="{C0916328-BA0B-4E4F-A68C-547F94EE91B8}" presName="conn2-1" presStyleLbl="parChTrans1D2" presStyleIdx="3" presStyleCnt="4"/>
      <dgm:spPr/>
    </dgm:pt>
    <dgm:pt modelId="{7E1EB71F-7BEE-47FD-9169-25122B183004}" type="pres">
      <dgm:prSet presAssocID="{C0916328-BA0B-4E4F-A68C-547F94EE91B8}" presName="connTx" presStyleLbl="parChTrans1D2" presStyleIdx="3" presStyleCnt="4"/>
      <dgm:spPr/>
    </dgm:pt>
    <dgm:pt modelId="{25B6FCBE-77C4-487D-AF9F-B9D3CD642790}" type="pres">
      <dgm:prSet presAssocID="{95389871-9004-4B23-A119-B27F126CE9E6}" presName="root2" presStyleCnt="0"/>
      <dgm:spPr/>
    </dgm:pt>
    <dgm:pt modelId="{F8AB0A1A-FF09-4760-8C28-0024D6F2F108}" type="pres">
      <dgm:prSet presAssocID="{95389871-9004-4B23-A119-B27F126CE9E6}" presName="LevelTwoTextNode" presStyleLbl="node2" presStyleIdx="3" presStyleCnt="4">
        <dgm:presLayoutVars>
          <dgm:chPref val="3"/>
        </dgm:presLayoutVars>
      </dgm:prSet>
      <dgm:spPr/>
    </dgm:pt>
    <dgm:pt modelId="{BCC8E4B6-4A54-4C4B-AE74-3306EFFBE08B}" type="pres">
      <dgm:prSet presAssocID="{95389871-9004-4B23-A119-B27F126CE9E6}" presName="level3hierChild" presStyleCnt="0"/>
      <dgm:spPr/>
    </dgm:pt>
  </dgm:ptLst>
  <dgm:cxnLst>
    <dgm:cxn modelId="{4ED43F26-9FA3-4BCF-9C3A-97E56F42A852}" srcId="{0B7CCF57-4D64-452E-B0A8-2EF7CD996C13}" destId="{E80A9DBB-C0D0-4CF0-AFC9-E6B02EB10845}" srcOrd="0" destOrd="0" parTransId="{47DC9FB4-ECF9-4FFD-B836-2B0D2EF50EB7}" sibTransId="{C8D9AC15-4E79-4FCD-8C6C-D1BF0FE40C35}"/>
    <dgm:cxn modelId="{7F3FC938-8219-460B-BA45-AEFB7130D5F2}" type="presOf" srcId="{94545EEB-0FF2-4EEB-AF11-C3B4E1FFE88E}" destId="{BE6638D9-8509-415E-BBA9-22554B469059}" srcOrd="0" destOrd="0" presId="urn:microsoft.com/office/officeart/2005/8/layout/hierarchy2"/>
    <dgm:cxn modelId="{18FA953E-507E-4635-BD15-8781CC62FA8F}" type="presOf" srcId="{C0916328-BA0B-4E4F-A68C-547F94EE91B8}" destId="{7E1EB71F-7BEE-47FD-9169-25122B183004}" srcOrd="1" destOrd="0" presId="urn:microsoft.com/office/officeart/2005/8/layout/hierarchy2"/>
    <dgm:cxn modelId="{AC5A7E3F-41F9-4CDA-8D63-88A38372D552}" type="presOf" srcId="{111696FA-978E-4672-B4F0-B5EABAA6AFF3}" destId="{5077B2C3-187A-49D3-8D11-E10831831274}" srcOrd="0" destOrd="0" presId="urn:microsoft.com/office/officeart/2005/8/layout/hierarchy2"/>
    <dgm:cxn modelId="{FF588165-51EB-446E-939A-458940910B5F}" srcId="{E80A9DBB-C0D0-4CF0-AFC9-E6B02EB10845}" destId="{94545EEB-0FF2-4EEB-AF11-C3B4E1FFE88E}" srcOrd="2" destOrd="0" parTransId="{1F79D3DD-6457-44FC-AA8D-2EB798145DAF}" sibTransId="{80522936-2478-4BA2-BC67-CC4FDD52A3B2}"/>
    <dgm:cxn modelId="{A1FCC750-525C-4C1D-A0BE-88806F99E663}" type="presOf" srcId="{1F79D3DD-6457-44FC-AA8D-2EB798145DAF}" destId="{FD827FAA-990D-4121-8EE8-EF8FE198D894}" srcOrd="0" destOrd="0" presId="urn:microsoft.com/office/officeart/2005/8/layout/hierarchy2"/>
    <dgm:cxn modelId="{F948B578-B419-476D-BEEF-1E40533197C6}" srcId="{E80A9DBB-C0D0-4CF0-AFC9-E6B02EB10845}" destId="{95389871-9004-4B23-A119-B27F126CE9E6}" srcOrd="3" destOrd="0" parTransId="{C0916328-BA0B-4E4F-A68C-547F94EE91B8}" sibTransId="{FD8EF176-11E3-4000-8C5A-65C704441A43}"/>
    <dgm:cxn modelId="{7A56659B-566F-49E3-B0AB-465FBDD3E990}" type="presOf" srcId="{95389871-9004-4B23-A119-B27F126CE9E6}" destId="{F8AB0A1A-FF09-4760-8C28-0024D6F2F108}" srcOrd="0" destOrd="0" presId="urn:microsoft.com/office/officeart/2005/8/layout/hierarchy2"/>
    <dgm:cxn modelId="{5B16779C-E9FA-4D86-8652-5432524DAA14}" type="presOf" srcId="{5AC6A882-050F-471D-BDE7-18A9003DDA38}" destId="{08C36067-6D95-458B-B3A3-C298FA47D230}" srcOrd="0" destOrd="0" presId="urn:microsoft.com/office/officeart/2005/8/layout/hierarchy2"/>
    <dgm:cxn modelId="{6344B09E-1755-445B-9CCB-9DE96885D22C}" srcId="{E80A9DBB-C0D0-4CF0-AFC9-E6B02EB10845}" destId="{D2BB3C29-AF31-4187-A4CA-136442D7D566}" srcOrd="1" destOrd="0" parTransId="{4CD59848-FDF5-4F3E-B91D-FC56074FA6ED}" sibTransId="{325DC49A-458F-42FE-97D6-77FB9BA98A0D}"/>
    <dgm:cxn modelId="{67C501A0-C16E-488B-B858-C7E82FE48731}" type="presOf" srcId="{1F79D3DD-6457-44FC-AA8D-2EB798145DAF}" destId="{183DAB10-3349-403E-8431-7805E9E6DBB2}" srcOrd="1" destOrd="0" presId="urn:microsoft.com/office/officeart/2005/8/layout/hierarchy2"/>
    <dgm:cxn modelId="{DF771BA6-E0A7-44BA-B9F5-41DADABBF3BD}" type="presOf" srcId="{D2BB3C29-AF31-4187-A4CA-136442D7D566}" destId="{18FB8DD5-7F28-4554-835F-89E404848793}" srcOrd="0" destOrd="0" presId="urn:microsoft.com/office/officeart/2005/8/layout/hierarchy2"/>
    <dgm:cxn modelId="{01B943A9-558C-47E5-ACBE-729445510673}" type="presOf" srcId="{4CD59848-FDF5-4F3E-B91D-FC56074FA6ED}" destId="{A1A00717-F94A-4EDB-B4E8-9B818061D603}" srcOrd="1" destOrd="0" presId="urn:microsoft.com/office/officeart/2005/8/layout/hierarchy2"/>
    <dgm:cxn modelId="{5CB0E8AA-FC6F-40D2-9AD6-756DF66FAC6C}" type="presOf" srcId="{C0916328-BA0B-4E4F-A68C-547F94EE91B8}" destId="{B37B4771-DAC8-441B-A325-2BBD82BB851D}" srcOrd="0" destOrd="0" presId="urn:microsoft.com/office/officeart/2005/8/layout/hierarchy2"/>
    <dgm:cxn modelId="{B81F6CB5-B1A2-41ED-BEBD-5692403C1C2A}" srcId="{E80A9DBB-C0D0-4CF0-AFC9-E6B02EB10845}" destId="{111696FA-978E-4672-B4F0-B5EABAA6AFF3}" srcOrd="0" destOrd="0" parTransId="{5AC6A882-050F-471D-BDE7-18A9003DDA38}" sibTransId="{8B186150-2EFD-4623-9046-E7BFED87B822}"/>
    <dgm:cxn modelId="{081CE9B6-A4FE-4BDC-AD0E-0B757231FCF8}" type="presOf" srcId="{0B7CCF57-4D64-452E-B0A8-2EF7CD996C13}" destId="{3D46196F-424C-4021-9FC9-875E2BEE9932}" srcOrd="0" destOrd="0" presId="urn:microsoft.com/office/officeart/2005/8/layout/hierarchy2"/>
    <dgm:cxn modelId="{906678D5-6679-4DDC-8591-B63B40BE9EFB}" type="presOf" srcId="{5AC6A882-050F-471D-BDE7-18A9003DDA38}" destId="{202AED4D-AA78-469A-879F-E2D299188900}" srcOrd="1" destOrd="0" presId="urn:microsoft.com/office/officeart/2005/8/layout/hierarchy2"/>
    <dgm:cxn modelId="{1F2C8FEF-D3AB-4582-A46D-E36C91E77991}" type="presOf" srcId="{E80A9DBB-C0D0-4CF0-AFC9-E6B02EB10845}" destId="{A375858B-C8B0-42D5-9A55-D919F06E76C9}" srcOrd="0" destOrd="0" presId="urn:microsoft.com/office/officeart/2005/8/layout/hierarchy2"/>
    <dgm:cxn modelId="{FEFD72F8-4BEA-4457-B866-055BE9293A32}" type="presOf" srcId="{4CD59848-FDF5-4F3E-B91D-FC56074FA6ED}" destId="{BED28121-5E17-440B-A10B-72F3E1E244D7}" srcOrd="0" destOrd="0" presId="urn:microsoft.com/office/officeart/2005/8/layout/hierarchy2"/>
    <dgm:cxn modelId="{67EBE67B-301E-4A02-9973-AD3854B454E5}" type="presParOf" srcId="{3D46196F-424C-4021-9FC9-875E2BEE9932}" destId="{B974CA45-E252-4918-A004-C4261C50972B}" srcOrd="0" destOrd="0" presId="urn:microsoft.com/office/officeart/2005/8/layout/hierarchy2"/>
    <dgm:cxn modelId="{8A822B73-EEB7-4826-904B-C43A69AE6C59}" type="presParOf" srcId="{B974CA45-E252-4918-A004-C4261C50972B}" destId="{A375858B-C8B0-42D5-9A55-D919F06E76C9}" srcOrd="0" destOrd="0" presId="urn:microsoft.com/office/officeart/2005/8/layout/hierarchy2"/>
    <dgm:cxn modelId="{62485E2A-6A70-4344-BEEE-1F49EBB6AFAB}" type="presParOf" srcId="{B974CA45-E252-4918-A004-C4261C50972B}" destId="{C7CABDB1-6EC0-4DF5-9C48-19BDCDFBFA6C}" srcOrd="1" destOrd="0" presId="urn:microsoft.com/office/officeart/2005/8/layout/hierarchy2"/>
    <dgm:cxn modelId="{D503BC87-6F2C-44CD-92D3-F8EE7DA9A28F}" type="presParOf" srcId="{C7CABDB1-6EC0-4DF5-9C48-19BDCDFBFA6C}" destId="{08C36067-6D95-458B-B3A3-C298FA47D230}" srcOrd="0" destOrd="0" presId="urn:microsoft.com/office/officeart/2005/8/layout/hierarchy2"/>
    <dgm:cxn modelId="{B571ACCC-E5E4-4792-A001-5B73FE31EB3A}" type="presParOf" srcId="{08C36067-6D95-458B-B3A3-C298FA47D230}" destId="{202AED4D-AA78-469A-879F-E2D299188900}" srcOrd="0" destOrd="0" presId="urn:microsoft.com/office/officeart/2005/8/layout/hierarchy2"/>
    <dgm:cxn modelId="{497B8CD0-74AD-4E76-A75B-CB1551F6B107}" type="presParOf" srcId="{C7CABDB1-6EC0-4DF5-9C48-19BDCDFBFA6C}" destId="{D2D2F1AC-C6D9-4BB6-B03C-0993697C45DF}" srcOrd="1" destOrd="0" presId="urn:microsoft.com/office/officeart/2005/8/layout/hierarchy2"/>
    <dgm:cxn modelId="{12589F78-A4F2-41B0-868E-FEE8B2308E0F}" type="presParOf" srcId="{D2D2F1AC-C6D9-4BB6-B03C-0993697C45DF}" destId="{5077B2C3-187A-49D3-8D11-E10831831274}" srcOrd="0" destOrd="0" presId="urn:microsoft.com/office/officeart/2005/8/layout/hierarchy2"/>
    <dgm:cxn modelId="{25975E29-5B07-4C85-BE48-4A87A133CB57}" type="presParOf" srcId="{D2D2F1AC-C6D9-4BB6-B03C-0993697C45DF}" destId="{4715665B-01E6-4DB7-A94B-C15F70053BF0}" srcOrd="1" destOrd="0" presId="urn:microsoft.com/office/officeart/2005/8/layout/hierarchy2"/>
    <dgm:cxn modelId="{BC9081D4-BE34-4629-868E-A26CB88D360E}" type="presParOf" srcId="{C7CABDB1-6EC0-4DF5-9C48-19BDCDFBFA6C}" destId="{BED28121-5E17-440B-A10B-72F3E1E244D7}" srcOrd="2" destOrd="0" presId="urn:microsoft.com/office/officeart/2005/8/layout/hierarchy2"/>
    <dgm:cxn modelId="{F7829BE7-39C5-46DD-AAAF-353B8FB06BDF}" type="presParOf" srcId="{BED28121-5E17-440B-A10B-72F3E1E244D7}" destId="{A1A00717-F94A-4EDB-B4E8-9B818061D603}" srcOrd="0" destOrd="0" presId="urn:microsoft.com/office/officeart/2005/8/layout/hierarchy2"/>
    <dgm:cxn modelId="{3D741BC3-5EFA-406E-81E1-B8E762CA922E}" type="presParOf" srcId="{C7CABDB1-6EC0-4DF5-9C48-19BDCDFBFA6C}" destId="{B3D38D53-97F7-4A26-A553-F703A4E1F49E}" srcOrd="3" destOrd="0" presId="urn:microsoft.com/office/officeart/2005/8/layout/hierarchy2"/>
    <dgm:cxn modelId="{DA2862B4-C8AB-4AB2-9DDC-8A3236F57D20}" type="presParOf" srcId="{B3D38D53-97F7-4A26-A553-F703A4E1F49E}" destId="{18FB8DD5-7F28-4554-835F-89E404848793}" srcOrd="0" destOrd="0" presId="urn:microsoft.com/office/officeart/2005/8/layout/hierarchy2"/>
    <dgm:cxn modelId="{EDA4248B-2E82-40A0-BE6B-FE02BD0B3395}" type="presParOf" srcId="{B3D38D53-97F7-4A26-A553-F703A4E1F49E}" destId="{2276437D-9393-4169-9306-70759078DE20}" srcOrd="1" destOrd="0" presId="urn:microsoft.com/office/officeart/2005/8/layout/hierarchy2"/>
    <dgm:cxn modelId="{D2DC7F40-1A39-4709-96D3-948103CE0B1E}" type="presParOf" srcId="{C7CABDB1-6EC0-4DF5-9C48-19BDCDFBFA6C}" destId="{FD827FAA-990D-4121-8EE8-EF8FE198D894}" srcOrd="4" destOrd="0" presId="urn:microsoft.com/office/officeart/2005/8/layout/hierarchy2"/>
    <dgm:cxn modelId="{32B04A22-831E-4C04-9DB6-A5C08418AA09}" type="presParOf" srcId="{FD827FAA-990D-4121-8EE8-EF8FE198D894}" destId="{183DAB10-3349-403E-8431-7805E9E6DBB2}" srcOrd="0" destOrd="0" presId="urn:microsoft.com/office/officeart/2005/8/layout/hierarchy2"/>
    <dgm:cxn modelId="{2054EED0-C6D2-41B0-9A1E-503980349190}" type="presParOf" srcId="{C7CABDB1-6EC0-4DF5-9C48-19BDCDFBFA6C}" destId="{5784D49A-C84E-48E4-96F8-9FFB55B247AC}" srcOrd="5" destOrd="0" presId="urn:microsoft.com/office/officeart/2005/8/layout/hierarchy2"/>
    <dgm:cxn modelId="{933DF04B-993C-48E6-AB42-EAF45F20A87A}" type="presParOf" srcId="{5784D49A-C84E-48E4-96F8-9FFB55B247AC}" destId="{BE6638D9-8509-415E-BBA9-22554B469059}" srcOrd="0" destOrd="0" presId="urn:microsoft.com/office/officeart/2005/8/layout/hierarchy2"/>
    <dgm:cxn modelId="{8700AFAA-42F8-40A5-84DA-DDC4FCD68D63}" type="presParOf" srcId="{5784D49A-C84E-48E4-96F8-9FFB55B247AC}" destId="{C1269002-B667-462A-AA69-2545381088CD}" srcOrd="1" destOrd="0" presId="urn:microsoft.com/office/officeart/2005/8/layout/hierarchy2"/>
    <dgm:cxn modelId="{989A882C-8B35-4F39-864C-A3FFBB52F22C}" type="presParOf" srcId="{C7CABDB1-6EC0-4DF5-9C48-19BDCDFBFA6C}" destId="{B37B4771-DAC8-441B-A325-2BBD82BB851D}" srcOrd="6" destOrd="0" presId="urn:microsoft.com/office/officeart/2005/8/layout/hierarchy2"/>
    <dgm:cxn modelId="{02C7637A-1248-4048-B576-B4DE32A31AB8}" type="presParOf" srcId="{B37B4771-DAC8-441B-A325-2BBD82BB851D}" destId="{7E1EB71F-7BEE-47FD-9169-25122B183004}" srcOrd="0" destOrd="0" presId="urn:microsoft.com/office/officeart/2005/8/layout/hierarchy2"/>
    <dgm:cxn modelId="{F8AD76AC-E7A4-4996-ABF4-89B285647E9A}" type="presParOf" srcId="{C7CABDB1-6EC0-4DF5-9C48-19BDCDFBFA6C}" destId="{25B6FCBE-77C4-487D-AF9F-B9D3CD642790}" srcOrd="7" destOrd="0" presId="urn:microsoft.com/office/officeart/2005/8/layout/hierarchy2"/>
    <dgm:cxn modelId="{734BCFF4-E1AC-4002-AC95-E69FFAC3BBCE}" type="presParOf" srcId="{25B6FCBE-77C4-487D-AF9F-B9D3CD642790}" destId="{F8AB0A1A-FF09-4760-8C28-0024D6F2F108}" srcOrd="0" destOrd="0" presId="urn:microsoft.com/office/officeart/2005/8/layout/hierarchy2"/>
    <dgm:cxn modelId="{8B025A0F-5BC3-436E-92DE-C01AAA114CA3}" type="presParOf" srcId="{25B6FCBE-77C4-487D-AF9F-B9D3CD642790}" destId="{BCC8E4B6-4A54-4C4B-AE74-3306EFFBE0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CCF57-4D64-452E-B0A8-2EF7CD996C1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E80A9DBB-C0D0-4CF0-AFC9-E6B02EB10845}">
      <dgm:prSet phldrT="[Teksti]"/>
      <dgm:spPr/>
      <dgm:t>
        <a:bodyPr/>
        <a:lstStyle/>
        <a:p>
          <a:pPr rtl="0"/>
          <a:r>
            <a:rPr lang="fi-FI" b="0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Perusopetuksen oppimäärästä tai opetussuunnitelman tavoitteista poikkeaminen</a:t>
          </a:r>
          <a:endParaRPr lang="fi-FI" b="0" dirty="0">
            <a:solidFill>
              <a:schemeClr val="bg1"/>
            </a:solidFill>
          </a:endParaRPr>
        </a:p>
      </dgm:t>
    </dgm:pt>
    <dgm:pt modelId="{47DC9FB4-ECF9-4FFD-B836-2B0D2EF50EB7}" type="parTrans" cxnId="{4ED43F26-9FA3-4BCF-9C3A-97E56F42A852}">
      <dgm:prSet/>
      <dgm:spPr/>
      <dgm:t>
        <a:bodyPr/>
        <a:lstStyle/>
        <a:p>
          <a:endParaRPr lang="fi-FI"/>
        </a:p>
      </dgm:t>
    </dgm:pt>
    <dgm:pt modelId="{C8D9AC15-4E79-4FCD-8C6C-D1BF0FE40C35}" type="sibTrans" cxnId="{4ED43F26-9FA3-4BCF-9C3A-97E56F42A852}">
      <dgm:prSet/>
      <dgm:spPr/>
      <dgm:t>
        <a:bodyPr/>
        <a:lstStyle/>
        <a:p>
          <a:endParaRPr lang="fi-FI"/>
        </a:p>
      </dgm:t>
    </dgm:pt>
    <dgm:pt modelId="{347079BC-253A-447E-8E63-2176B314CCB5}">
      <dgm:prSet phldr="0"/>
      <dgm:spPr/>
      <dgm:t>
        <a:bodyPr/>
        <a:lstStyle/>
        <a:p>
          <a:pPr rtl="0"/>
          <a:r>
            <a:rPr lang="fi-FI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Tavoitekokonaisuuksittain eteneminen</a:t>
          </a:r>
          <a:endParaRPr lang="fi-FI" dirty="0">
            <a:solidFill>
              <a:schemeClr val="bg1"/>
            </a:solidFill>
            <a:latin typeface="Aptos Display" panose="02110004020202020204"/>
          </a:endParaRPr>
        </a:p>
      </dgm:t>
    </dgm:pt>
    <dgm:pt modelId="{788BAF77-135E-4BD6-9AAF-B2CF5F2ED950}" type="parTrans" cxnId="{65283061-F932-49BA-926C-74EB4A74AB25}">
      <dgm:prSet/>
      <dgm:spPr/>
      <dgm:t>
        <a:bodyPr/>
        <a:lstStyle/>
        <a:p>
          <a:endParaRPr lang="en-US" dirty="0"/>
        </a:p>
      </dgm:t>
    </dgm:pt>
    <dgm:pt modelId="{7C77F516-EC51-40F5-90EF-EA4AE05224E2}" type="sibTrans" cxnId="{65283061-F932-49BA-926C-74EB4A74AB25}">
      <dgm:prSet/>
      <dgm:spPr/>
      <dgm:t>
        <a:bodyPr/>
        <a:lstStyle/>
        <a:p>
          <a:endParaRPr lang="fi-FI"/>
        </a:p>
      </dgm:t>
    </dgm:pt>
    <dgm:pt modelId="{968DA8C7-60D4-47DE-9B98-53819B0C7975}">
      <dgm:prSet phldr="0"/>
      <dgm:spPr/>
      <dgm:t>
        <a:bodyPr/>
        <a:lstStyle/>
        <a:p>
          <a:pPr rtl="0"/>
          <a:r>
            <a:rPr lang="fi-FI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Oppiaineen tavoitteiden ja sisältöjen rajaaminen</a:t>
          </a:r>
          <a:endParaRPr lang="fi-FI" dirty="0">
            <a:solidFill>
              <a:schemeClr val="bg1"/>
            </a:solidFill>
            <a:latin typeface="Aptos Display" panose="02110004020202020204"/>
          </a:endParaRPr>
        </a:p>
      </dgm:t>
    </dgm:pt>
    <dgm:pt modelId="{2CE0AC7C-5C69-4C77-9028-F2F012D69905}" type="parTrans" cxnId="{3C795763-D63F-4DCB-820D-DEA428908675}">
      <dgm:prSet/>
      <dgm:spPr/>
      <dgm:t>
        <a:bodyPr/>
        <a:lstStyle/>
        <a:p>
          <a:endParaRPr lang="en-US" dirty="0"/>
        </a:p>
      </dgm:t>
    </dgm:pt>
    <dgm:pt modelId="{75CDB970-2ED0-4A47-A950-E7C45E1ACA44}" type="sibTrans" cxnId="{3C795763-D63F-4DCB-820D-DEA428908675}">
      <dgm:prSet/>
      <dgm:spPr/>
      <dgm:t>
        <a:bodyPr/>
        <a:lstStyle/>
        <a:p>
          <a:endParaRPr lang="fi-FI"/>
        </a:p>
      </dgm:t>
    </dgm:pt>
    <dgm:pt modelId="{8CEDFCCD-F299-4E42-8892-6A7324D9EC0B}">
      <dgm:prSet phldr="0"/>
      <dgm:spPr/>
      <dgm:t>
        <a:bodyPr/>
        <a:lstStyle/>
        <a:p>
          <a:pPr rtl="0"/>
          <a:r>
            <a:rPr lang="fi-FI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Tilapäinen vapauttaminen terveyssyyn vuoksi</a:t>
          </a:r>
          <a:endParaRPr lang="fi-FI" dirty="0">
            <a:solidFill>
              <a:schemeClr val="bg1"/>
            </a:solidFill>
            <a:latin typeface="Aptos Display" panose="02110004020202020204"/>
          </a:endParaRPr>
        </a:p>
      </dgm:t>
    </dgm:pt>
    <dgm:pt modelId="{7BDB586F-9168-4979-98B9-A3CA38B5D736}" type="parTrans" cxnId="{AAA61E79-2E05-4C02-9A6A-09320B772132}">
      <dgm:prSet/>
      <dgm:spPr/>
      <dgm:t>
        <a:bodyPr/>
        <a:lstStyle/>
        <a:p>
          <a:endParaRPr lang="en-US" dirty="0"/>
        </a:p>
      </dgm:t>
    </dgm:pt>
    <dgm:pt modelId="{5A44B939-C700-441D-8504-16FEDCBF2146}" type="sibTrans" cxnId="{AAA61E79-2E05-4C02-9A6A-09320B772132}">
      <dgm:prSet/>
      <dgm:spPr/>
      <dgm:t>
        <a:bodyPr/>
        <a:lstStyle/>
        <a:p>
          <a:endParaRPr lang="fi-FI"/>
        </a:p>
      </dgm:t>
    </dgm:pt>
    <dgm:pt modelId="{D03B7255-967A-4D74-9736-A5CC99E1C511}" type="pres">
      <dgm:prSet presAssocID="{0B7CCF57-4D64-452E-B0A8-2EF7CD996C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C70C50-B710-4045-B92B-AC460F363B39}" type="pres">
      <dgm:prSet presAssocID="{E80A9DBB-C0D0-4CF0-AFC9-E6B02EB10845}" presName="root1" presStyleCnt="0"/>
      <dgm:spPr/>
    </dgm:pt>
    <dgm:pt modelId="{CA9783BF-BF14-4C60-83F0-15E4F30EAD1E}" type="pres">
      <dgm:prSet presAssocID="{E80A9DBB-C0D0-4CF0-AFC9-E6B02EB10845}" presName="LevelOneTextNode" presStyleLbl="node0" presStyleIdx="0" presStyleCnt="1" custScaleX="80786" custScaleY="138181" custLinFactNeighborX="36630" custLinFactNeighborY="4677">
        <dgm:presLayoutVars>
          <dgm:chPref val="3"/>
        </dgm:presLayoutVars>
      </dgm:prSet>
      <dgm:spPr/>
    </dgm:pt>
    <dgm:pt modelId="{31003E44-0972-474D-9151-52E44E48EEA4}" type="pres">
      <dgm:prSet presAssocID="{E80A9DBB-C0D0-4CF0-AFC9-E6B02EB10845}" presName="level2hierChild" presStyleCnt="0"/>
      <dgm:spPr/>
    </dgm:pt>
    <dgm:pt modelId="{DC310D15-336C-4B21-9800-425E57B3B646}" type="pres">
      <dgm:prSet presAssocID="{788BAF77-135E-4BD6-9AAF-B2CF5F2ED950}" presName="conn2-1" presStyleLbl="parChTrans1D2" presStyleIdx="0" presStyleCnt="3"/>
      <dgm:spPr/>
    </dgm:pt>
    <dgm:pt modelId="{445D4D53-2649-4835-BD59-47DD81653DDC}" type="pres">
      <dgm:prSet presAssocID="{788BAF77-135E-4BD6-9AAF-B2CF5F2ED950}" presName="connTx" presStyleLbl="parChTrans1D2" presStyleIdx="0" presStyleCnt="3"/>
      <dgm:spPr/>
    </dgm:pt>
    <dgm:pt modelId="{CE46C900-FBAB-4468-B05A-9359E36F9C11}" type="pres">
      <dgm:prSet presAssocID="{347079BC-253A-447E-8E63-2176B314CCB5}" presName="root2" presStyleCnt="0"/>
      <dgm:spPr/>
    </dgm:pt>
    <dgm:pt modelId="{E7683FB0-C330-4626-B18B-72461DC616F0}" type="pres">
      <dgm:prSet presAssocID="{347079BC-253A-447E-8E63-2176B314CCB5}" presName="LevelTwoTextNode" presStyleLbl="node2" presStyleIdx="0" presStyleCnt="3">
        <dgm:presLayoutVars>
          <dgm:chPref val="3"/>
        </dgm:presLayoutVars>
      </dgm:prSet>
      <dgm:spPr/>
    </dgm:pt>
    <dgm:pt modelId="{7BFA5E10-3798-40BF-BA1A-3EBD1B312C08}" type="pres">
      <dgm:prSet presAssocID="{347079BC-253A-447E-8E63-2176B314CCB5}" presName="level3hierChild" presStyleCnt="0"/>
      <dgm:spPr/>
    </dgm:pt>
    <dgm:pt modelId="{88C8605C-DD25-485D-A4CA-E8C4766F0CEE}" type="pres">
      <dgm:prSet presAssocID="{2CE0AC7C-5C69-4C77-9028-F2F012D69905}" presName="conn2-1" presStyleLbl="parChTrans1D2" presStyleIdx="1" presStyleCnt="3"/>
      <dgm:spPr/>
    </dgm:pt>
    <dgm:pt modelId="{AFA362C5-964A-4543-8FB9-8BA7E77FB105}" type="pres">
      <dgm:prSet presAssocID="{2CE0AC7C-5C69-4C77-9028-F2F012D69905}" presName="connTx" presStyleLbl="parChTrans1D2" presStyleIdx="1" presStyleCnt="3"/>
      <dgm:spPr/>
    </dgm:pt>
    <dgm:pt modelId="{AEA72F12-F299-4B1C-B2DD-E6F5DD817939}" type="pres">
      <dgm:prSet presAssocID="{968DA8C7-60D4-47DE-9B98-53819B0C7975}" presName="root2" presStyleCnt="0"/>
      <dgm:spPr/>
    </dgm:pt>
    <dgm:pt modelId="{3678C3E3-C76D-40F8-BC2C-7062CC294FDE}" type="pres">
      <dgm:prSet presAssocID="{968DA8C7-60D4-47DE-9B98-53819B0C7975}" presName="LevelTwoTextNode" presStyleLbl="node2" presStyleIdx="1" presStyleCnt="3">
        <dgm:presLayoutVars>
          <dgm:chPref val="3"/>
        </dgm:presLayoutVars>
      </dgm:prSet>
      <dgm:spPr/>
    </dgm:pt>
    <dgm:pt modelId="{E6259357-B910-4E82-A0A3-6CC04A948D4B}" type="pres">
      <dgm:prSet presAssocID="{968DA8C7-60D4-47DE-9B98-53819B0C7975}" presName="level3hierChild" presStyleCnt="0"/>
      <dgm:spPr/>
    </dgm:pt>
    <dgm:pt modelId="{DA675E49-C38E-4FBC-B44B-DD085145B592}" type="pres">
      <dgm:prSet presAssocID="{7BDB586F-9168-4979-98B9-A3CA38B5D736}" presName="conn2-1" presStyleLbl="parChTrans1D2" presStyleIdx="2" presStyleCnt="3"/>
      <dgm:spPr/>
    </dgm:pt>
    <dgm:pt modelId="{31A33583-3ECE-4BC6-8DC4-AAF1EE88932C}" type="pres">
      <dgm:prSet presAssocID="{7BDB586F-9168-4979-98B9-A3CA38B5D736}" presName="connTx" presStyleLbl="parChTrans1D2" presStyleIdx="2" presStyleCnt="3"/>
      <dgm:spPr/>
    </dgm:pt>
    <dgm:pt modelId="{32D1FEDC-094D-4E90-A0DC-60350209EF21}" type="pres">
      <dgm:prSet presAssocID="{8CEDFCCD-F299-4E42-8892-6A7324D9EC0B}" presName="root2" presStyleCnt="0"/>
      <dgm:spPr/>
    </dgm:pt>
    <dgm:pt modelId="{6A477BDC-A750-4E2A-83BC-5E09D1BCBF8D}" type="pres">
      <dgm:prSet presAssocID="{8CEDFCCD-F299-4E42-8892-6A7324D9EC0B}" presName="LevelTwoTextNode" presStyleLbl="node2" presStyleIdx="2" presStyleCnt="3">
        <dgm:presLayoutVars>
          <dgm:chPref val="3"/>
        </dgm:presLayoutVars>
      </dgm:prSet>
      <dgm:spPr/>
    </dgm:pt>
    <dgm:pt modelId="{8A8F53CC-B692-4A44-A9AA-350A1755DD61}" type="pres">
      <dgm:prSet presAssocID="{8CEDFCCD-F299-4E42-8892-6A7324D9EC0B}" presName="level3hierChild" presStyleCnt="0"/>
      <dgm:spPr/>
    </dgm:pt>
  </dgm:ptLst>
  <dgm:cxnLst>
    <dgm:cxn modelId="{24BF3A00-B4EA-4CB4-976D-409CF986EECF}" type="presOf" srcId="{968DA8C7-60D4-47DE-9B98-53819B0C7975}" destId="{3678C3E3-C76D-40F8-BC2C-7062CC294FDE}" srcOrd="0" destOrd="0" presId="urn:microsoft.com/office/officeart/2005/8/layout/hierarchy2"/>
    <dgm:cxn modelId="{26FBB501-2CFA-41F9-A601-4251F3A35FC2}" type="presOf" srcId="{2CE0AC7C-5C69-4C77-9028-F2F012D69905}" destId="{AFA362C5-964A-4543-8FB9-8BA7E77FB105}" srcOrd="1" destOrd="0" presId="urn:microsoft.com/office/officeart/2005/8/layout/hierarchy2"/>
    <dgm:cxn modelId="{4ED43F26-9FA3-4BCF-9C3A-97E56F42A852}" srcId="{0B7CCF57-4D64-452E-B0A8-2EF7CD996C13}" destId="{E80A9DBB-C0D0-4CF0-AFC9-E6B02EB10845}" srcOrd="0" destOrd="0" parTransId="{47DC9FB4-ECF9-4FFD-B836-2B0D2EF50EB7}" sibTransId="{C8D9AC15-4E79-4FCD-8C6C-D1BF0FE40C35}"/>
    <dgm:cxn modelId="{AE04242B-F6CB-4F34-A349-BF5F4BB78C06}" type="presOf" srcId="{E80A9DBB-C0D0-4CF0-AFC9-E6B02EB10845}" destId="{CA9783BF-BF14-4C60-83F0-15E4F30EAD1E}" srcOrd="0" destOrd="0" presId="urn:microsoft.com/office/officeart/2005/8/layout/hierarchy2"/>
    <dgm:cxn modelId="{C4EBDA5E-4A6E-412D-840A-C39AE17A3B94}" type="presOf" srcId="{7BDB586F-9168-4979-98B9-A3CA38B5D736}" destId="{DA675E49-C38E-4FBC-B44B-DD085145B592}" srcOrd="0" destOrd="0" presId="urn:microsoft.com/office/officeart/2005/8/layout/hierarchy2"/>
    <dgm:cxn modelId="{65283061-F932-49BA-926C-74EB4A74AB25}" srcId="{E80A9DBB-C0D0-4CF0-AFC9-E6B02EB10845}" destId="{347079BC-253A-447E-8E63-2176B314CCB5}" srcOrd="0" destOrd="0" parTransId="{788BAF77-135E-4BD6-9AAF-B2CF5F2ED950}" sibTransId="{7C77F516-EC51-40F5-90EF-EA4AE05224E2}"/>
    <dgm:cxn modelId="{3C795763-D63F-4DCB-820D-DEA428908675}" srcId="{E80A9DBB-C0D0-4CF0-AFC9-E6B02EB10845}" destId="{968DA8C7-60D4-47DE-9B98-53819B0C7975}" srcOrd="1" destOrd="0" parTransId="{2CE0AC7C-5C69-4C77-9028-F2F012D69905}" sibTransId="{75CDB970-2ED0-4A47-A950-E7C45E1ACA44}"/>
    <dgm:cxn modelId="{99A17057-C8A0-44B7-A526-A2EB051047C7}" type="presOf" srcId="{788BAF77-135E-4BD6-9AAF-B2CF5F2ED950}" destId="{445D4D53-2649-4835-BD59-47DD81653DDC}" srcOrd="1" destOrd="0" presId="urn:microsoft.com/office/officeart/2005/8/layout/hierarchy2"/>
    <dgm:cxn modelId="{AAA61E79-2E05-4C02-9A6A-09320B772132}" srcId="{E80A9DBB-C0D0-4CF0-AFC9-E6B02EB10845}" destId="{8CEDFCCD-F299-4E42-8892-6A7324D9EC0B}" srcOrd="2" destOrd="0" parTransId="{7BDB586F-9168-4979-98B9-A3CA38B5D736}" sibTransId="{5A44B939-C700-441D-8504-16FEDCBF2146}"/>
    <dgm:cxn modelId="{6D80DF90-81BE-454A-91D6-7124B4E02C64}" type="presOf" srcId="{8CEDFCCD-F299-4E42-8892-6A7324D9EC0B}" destId="{6A477BDC-A750-4E2A-83BC-5E09D1BCBF8D}" srcOrd="0" destOrd="0" presId="urn:microsoft.com/office/officeart/2005/8/layout/hierarchy2"/>
    <dgm:cxn modelId="{165014BD-F845-4160-A942-617A5659B234}" type="presOf" srcId="{347079BC-253A-447E-8E63-2176B314CCB5}" destId="{E7683FB0-C330-4626-B18B-72461DC616F0}" srcOrd="0" destOrd="0" presId="urn:microsoft.com/office/officeart/2005/8/layout/hierarchy2"/>
    <dgm:cxn modelId="{ADB1E2C3-FE77-49AF-84FB-14306B174C09}" type="presOf" srcId="{788BAF77-135E-4BD6-9AAF-B2CF5F2ED950}" destId="{DC310D15-336C-4B21-9800-425E57B3B646}" srcOrd="0" destOrd="0" presId="urn:microsoft.com/office/officeart/2005/8/layout/hierarchy2"/>
    <dgm:cxn modelId="{768958DE-6420-41BB-8613-C7863BAB597A}" type="presOf" srcId="{7BDB586F-9168-4979-98B9-A3CA38B5D736}" destId="{31A33583-3ECE-4BC6-8DC4-AAF1EE88932C}" srcOrd="1" destOrd="0" presId="urn:microsoft.com/office/officeart/2005/8/layout/hierarchy2"/>
    <dgm:cxn modelId="{F73BE9F0-4287-4C1E-8C72-536143D409E4}" type="presOf" srcId="{2CE0AC7C-5C69-4C77-9028-F2F012D69905}" destId="{88C8605C-DD25-485D-A4CA-E8C4766F0CEE}" srcOrd="0" destOrd="0" presId="urn:microsoft.com/office/officeart/2005/8/layout/hierarchy2"/>
    <dgm:cxn modelId="{84E18BFE-5982-4607-B230-A4CF380CF722}" type="presOf" srcId="{0B7CCF57-4D64-452E-B0A8-2EF7CD996C13}" destId="{D03B7255-967A-4D74-9736-A5CC99E1C511}" srcOrd="0" destOrd="0" presId="urn:microsoft.com/office/officeart/2005/8/layout/hierarchy2"/>
    <dgm:cxn modelId="{6673A991-42DC-49C6-89EE-E9F321BEFBF7}" type="presParOf" srcId="{D03B7255-967A-4D74-9736-A5CC99E1C511}" destId="{DDC70C50-B710-4045-B92B-AC460F363B39}" srcOrd="0" destOrd="0" presId="urn:microsoft.com/office/officeart/2005/8/layout/hierarchy2"/>
    <dgm:cxn modelId="{C0A768BA-8BF8-450B-A876-DC7A1A9611E9}" type="presParOf" srcId="{DDC70C50-B710-4045-B92B-AC460F363B39}" destId="{CA9783BF-BF14-4C60-83F0-15E4F30EAD1E}" srcOrd="0" destOrd="0" presId="urn:microsoft.com/office/officeart/2005/8/layout/hierarchy2"/>
    <dgm:cxn modelId="{AFA64299-0B2E-44D2-8301-BCB80D098474}" type="presParOf" srcId="{DDC70C50-B710-4045-B92B-AC460F363B39}" destId="{31003E44-0972-474D-9151-52E44E48EEA4}" srcOrd="1" destOrd="0" presId="urn:microsoft.com/office/officeart/2005/8/layout/hierarchy2"/>
    <dgm:cxn modelId="{15D7C6CF-D3E6-431E-B1C3-D69B95FC5CEC}" type="presParOf" srcId="{31003E44-0972-474D-9151-52E44E48EEA4}" destId="{DC310D15-336C-4B21-9800-425E57B3B646}" srcOrd="0" destOrd="0" presId="urn:microsoft.com/office/officeart/2005/8/layout/hierarchy2"/>
    <dgm:cxn modelId="{F32DDD04-1774-469E-A200-0AB8FBAC7908}" type="presParOf" srcId="{DC310D15-336C-4B21-9800-425E57B3B646}" destId="{445D4D53-2649-4835-BD59-47DD81653DDC}" srcOrd="0" destOrd="0" presId="urn:microsoft.com/office/officeart/2005/8/layout/hierarchy2"/>
    <dgm:cxn modelId="{23664868-A5DC-4EBA-8D24-806CD4640814}" type="presParOf" srcId="{31003E44-0972-474D-9151-52E44E48EEA4}" destId="{CE46C900-FBAB-4468-B05A-9359E36F9C11}" srcOrd="1" destOrd="0" presId="urn:microsoft.com/office/officeart/2005/8/layout/hierarchy2"/>
    <dgm:cxn modelId="{D8EB714B-3820-44C5-803E-168D44D9FBF8}" type="presParOf" srcId="{CE46C900-FBAB-4468-B05A-9359E36F9C11}" destId="{E7683FB0-C330-4626-B18B-72461DC616F0}" srcOrd="0" destOrd="0" presId="urn:microsoft.com/office/officeart/2005/8/layout/hierarchy2"/>
    <dgm:cxn modelId="{6C3F495F-10FA-4DC3-8CE9-CE1A673722DA}" type="presParOf" srcId="{CE46C900-FBAB-4468-B05A-9359E36F9C11}" destId="{7BFA5E10-3798-40BF-BA1A-3EBD1B312C08}" srcOrd="1" destOrd="0" presId="urn:microsoft.com/office/officeart/2005/8/layout/hierarchy2"/>
    <dgm:cxn modelId="{20256373-E758-4F7B-86ED-EBCC73FCA97C}" type="presParOf" srcId="{31003E44-0972-474D-9151-52E44E48EEA4}" destId="{88C8605C-DD25-485D-A4CA-E8C4766F0CEE}" srcOrd="2" destOrd="0" presId="urn:microsoft.com/office/officeart/2005/8/layout/hierarchy2"/>
    <dgm:cxn modelId="{8ECDFB10-F81E-4EEB-BC07-37A960DF431A}" type="presParOf" srcId="{88C8605C-DD25-485D-A4CA-E8C4766F0CEE}" destId="{AFA362C5-964A-4543-8FB9-8BA7E77FB105}" srcOrd="0" destOrd="0" presId="urn:microsoft.com/office/officeart/2005/8/layout/hierarchy2"/>
    <dgm:cxn modelId="{BF472605-739D-461B-A3A5-C65EE3CC22A5}" type="presParOf" srcId="{31003E44-0972-474D-9151-52E44E48EEA4}" destId="{AEA72F12-F299-4B1C-B2DD-E6F5DD817939}" srcOrd="3" destOrd="0" presId="urn:microsoft.com/office/officeart/2005/8/layout/hierarchy2"/>
    <dgm:cxn modelId="{532F5C6B-5B3C-4EB8-A0B5-2BDC1B38FBE6}" type="presParOf" srcId="{AEA72F12-F299-4B1C-B2DD-E6F5DD817939}" destId="{3678C3E3-C76D-40F8-BC2C-7062CC294FDE}" srcOrd="0" destOrd="0" presId="urn:microsoft.com/office/officeart/2005/8/layout/hierarchy2"/>
    <dgm:cxn modelId="{ADF07DA6-D449-4BEC-B777-39031AE4FD1A}" type="presParOf" srcId="{AEA72F12-F299-4B1C-B2DD-E6F5DD817939}" destId="{E6259357-B910-4E82-A0A3-6CC04A948D4B}" srcOrd="1" destOrd="0" presId="urn:microsoft.com/office/officeart/2005/8/layout/hierarchy2"/>
    <dgm:cxn modelId="{AB471457-9B59-4922-9392-1B6F426FA9E9}" type="presParOf" srcId="{31003E44-0972-474D-9151-52E44E48EEA4}" destId="{DA675E49-C38E-4FBC-B44B-DD085145B592}" srcOrd="4" destOrd="0" presId="urn:microsoft.com/office/officeart/2005/8/layout/hierarchy2"/>
    <dgm:cxn modelId="{B02FB9BC-9048-41EF-A3B7-EC7877BB3DD5}" type="presParOf" srcId="{DA675E49-C38E-4FBC-B44B-DD085145B592}" destId="{31A33583-3ECE-4BC6-8DC4-AAF1EE88932C}" srcOrd="0" destOrd="0" presId="urn:microsoft.com/office/officeart/2005/8/layout/hierarchy2"/>
    <dgm:cxn modelId="{AFEC9075-D4BB-45CD-9E5F-A7FC4659A2D2}" type="presParOf" srcId="{31003E44-0972-474D-9151-52E44E48EEA4}" destId="{32D1FEDC-094D-4E90-A0DC-60350209EF21}" srcOrd="5" destOrd="0" presId="urn:microsoft.com/office/officeart/2005/8/layout/hierarchy2"/>
    <dgm:cxn modelId="{5F868C34-29E3-46E8-9B87-C7BDD0696193}" type="presParOf" srcId="{32D1FEDC-094D-4E90-A0DC-60350209EF21}" destId="{6A477BDC-A750-4E2A-83BC-5E09D1BCBF8D}" srcOrd="0" destOrd="0" presId="urn:microsoft.com/office/officeart/2005/8/layout/hierarchy2"/>
    <dgm:cxn modelId="{F1C7AF32-6CF2-4FA1-B667-858E22AAF867}" type="presParOf" srcId="{32D1FEDC-094D-4E90-A0DC-60350209EF21}" destId="{8A8F53CC-B692-4A44-A9AA-350A1755DD6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1C8E0E-0FE2-4610-923E-1602884F090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631AF82-365F-4D35-8789-3119030AB973}">
      <dgm:prSet phldrT="[Text]" phldr="0"/>
      <dgm:spPr/>
      <dgm:t>
        <a:bodyPr/>
        <a:lstStyle/>
        <a:p>
          <a:pPr rtl="0"/>
          <a:r>
            <a:rPr lang="fi-FI" noProof="0" dirty="0">
              <a:latin typeface="Aptos Display" panose="02110004020202020204"/>
            </a:rPr>
            <a:t>1.Oppilaalla on aina ensisijaisesti oikeus ryhmäkohtaisiin tukimuotoihin. </a:t>
          </a:r>
          <a:endParaRPr lang="fi-FI" noProof="0" dirty="0"/>
        </a:p>
      </dgm:t>
    </dgm:pt>
    <dgm:pt modelId="{2EF250C1-E412-40BC-85BE-C894FE8BA2FD}" type="parTrans" cxnId="{B7E1D3B0-7D0C-41E6-A36C-D7D569C5D7E5}">
      <dgm:prSet/>
      <dgm:spPr/>
      <dgm:t>
        <a:bodyPr/>
        <a:lstStyle/>
        <a:p>
          <a:endParaRPr lang="fi-FI"/>
        </a:p>
      </dgm:t>
    </dgm:pt>
    <dgm:pt modelId="{884D4728-1621-428C-B6D0-733BC7F013F6}" type="sibTrans" cxnId="{B7E1D3B0-7D0C-41E6-A36C-D7D569C5D7E5}">
      <dgm:prSet/>
      <dgm:spPr/>
      <dgm:t>
        <a:bodyPr/>
        <a:lstStyle/>
        <a:p>
          <a:endParaRPr lang="fi-FI"/>
        </a:p>
      </dgm:t>
    </dgm:pt>
    <dgm:pt modelId="{29DC37CD-301D-4D08-AFFA-1A6A94A6EF8C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2.</a:t>
          </a:r>
          <a:r>
            <a:rPr lang="fi-FI" noProof="0" dirty="0">
              <a:latin typeface="Aptos Display" panose="02110004020202020204"/>
            </a:rPr>
            <a:t>Jos ryhmäkohtaiset tukimuodot ovat riittämättömiä, on oppilaalla oikeus saada yksilöllisesti kohdennettuja oppilaskohtaisia tukitoimia</a:t>
          </a:r>
          <a:r>
            <a:rPr lang="en-US" dirty="0">
              <a:latin typeface="Aptos Display" panose="02110004020202020204"/>
            </a:rPr>
            <a:t>. </a:t>
          </a:r>
          <a:endParaRPr lang="en-US" dirty="0"/>
        </a:p>
      </dgm:t>
    </dgm:pt>
    <dgm:pt modelId="{0D17E9CF-128B-41C2-8DC8-2DC7D786CFC4}" type="parTrans" cxnId="{69B17E0E-30FD-4B73-B6B5-8175245B5AB2}">
      <dgm:prSet/>
      <dgm:spPr/>
      <dgm:t>
        <a:bodyPr/>
        <a:lstStyle/>
        <a:p>
          <a:endParaRPr lang="fi-FI"/>
        </a:p>
      </dgm:t>
    </dgm:pt>
    <dgm:pt modelId="{94E232A4-579B-478D-AC5B-354CECC54F53}" type="sibTrans" cxnId="{69B17E0E-30FD-4B73-B6B5-8175245B5AB2}">
      <dgm:prSet/>
      <dgm:spPr/>
      <dgm:t>
        <a:bodyPr/>
        <a:lstStyle/>
        <a:p>
          <a:endParaRPr lang="fi-FI"/>
        </a:p>
      </dgm:t>
    </dgm:pt>
    <dgm:pt modelId="{2B1A2D7C-B782-4D79-9498-DF882C362C4A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110004020202020204"/>
            </a:rPr>
            <a:t>3.</a:t>
          </a:r>
          <a:r>
            <a:rPr lang="fi-FI" noProof="0" dirty="0">
              <a:latin typeface="Aptos Display" panose="02110004020202020204"/>
            </a:rPr>
            <a:t>Oppimäärästä tai tavoitteista poikkeaminen on aina viimesijainen toimi ja edellyttää ensin ryhmäkohtaisia ja oppilaskohtaisia tukitoimia. </a:t>
          </a:r>
          <a:endParaRPr lang="fi-FI" noProof="0" dirty="0"/>
        </a:p>
      </dgm:t>
    </dgm:pt>
    <dgm:pt modelId="{593619BF-0017-4234-A04D-687EBB9B8A7E}" type="parTrans" cxnId="{1E5C6183-2FBA-4636-9C24-C9D089786310}">
      <dgm:prSet/>
      <dgm:spPr/>
      <dgm:t>
        <a:bodyPr/>
        <a:lstStyle/>
        <a:p>
          <a:endParaRPr lang="fi-FI"/>
        </a:p>
      </dgm:t>
    </dgm:pt>
    <dgm:pt modelId="{80957CD9-F23C-4F46-BD50-61777121A6DC}" type="sibTrans" cxnId="{1E5C6183-2FBA-4636-9C24-C9D089786310}">
      <dgm:prSet/>
      <dgm:spPr/>
      <dgm:t>
        <a:bodyPr/>
        <a:lstStyle/>
        <a:p>
          <a:endParaRPr lang="fi-FI"/>
        </a:p>
      </dgm:t>
    </dgm:pt>
    <dgm:pt modelId="{6D002D51-7A27-4E43-BA64-E1D98014E069}">
      <dgm:prSet/>
      <dgm:spPr/>
      <dgm:t>
        <a:bodyPr/>
        <a:lstStyle/>
        <a:p>
          <a:r>
            <a:rPr lang="fi-FI" dirty="0"/>
            <a:t>Oppimisen edellytyksiä tukevat opetusjärjestelyt</a:t>
          </a:r>
        </a:p>
      </dgm:t>
    </dgm:pt>
    <dgm:pt modelId="{B84E7BE6-F85D-4084-A0D3-A36FDE90BECB}" type="parTrans" cxnId="{A0194E36-EC1D-4B19-ADB3-BFF274E0AAAE}">
      <dgm:prSet/>
      <dgm:spPr/>
      <dgm:t>
        <a:bodyPr/>
        <a:lstStyle/>
        <a:p>
          <a:endParaRPr lang="fi-FI"/>
        </a:p>
      </dgm:t>
    </dgm:pt>
    <dgm:pt modelId="{6D74AAED-E650-4577-AC3D-02C385F5DBD5}" type="sibTrans" cxnId="{A0194E36-EC1D-4B19-ADB3-BFF274E0AAAE}">
      <dgm:prSet/>
      <dgm:spPr/>
      <dgm:t>
        <a:bodyPr/>
        <a:lstStyle/>
        <a:p>
          <a:endParaRPr lang="fi-FI"/>
        </a:p>
      </dgm:t>
    </dgm:pt>
    <dgm:pt modelId="{E5D6A810-9333-4A45-AE1C-0FD370070713}" type="pres">
      <dgm:prSet presAssocID="{B91C8E0E-0FE2-4610-923E-1602884F0903}" presName="Name0" presStyleCnt="0">
        <dgm:presLayoutVars>
          <dgm:dir/>
          <dgm:animLvl val="lvl"/>
          <dgm:resizeHandles val="exact"/>
        </dgm:presLayoutVars>
      </dgm:prSet>
      <dgm:spPr/>
    </dgm:pt>
    <dgm:pt modelId="{BD6BC23A-99C1-40F4-917A-65F3761A3D89}" type="pres">
      <dgm:prSet presAssocID="{6D002D51-7A27-4E43-BA64-E1D98014E06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52FA56-B554-4650-9889-0199F58C8F30}" type="pres">
      <dgm:prSet presAssocID="{6D74AAED-E650-4577-AC3D-02C385F5DBD5}" presName="parTxOnlySpace" presStyleCnt="0"/>
      <dgm:spPr/>
    </dgm:pt>
    <dgm:pt modelId="{D76AE4EE-BB63-40E6-9E18-F1AC64AC2067}" type="pres">
      <dgm:prSet presAssocID="{0631AF82-365F-4D35-8789-3119030AB97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A76D078-9E44-4192-A44C-46F99B85FBAB}" type="pres">
      <dgm:prSet presAssocID="{884D4728-1621-428C-B6D0-733BC7F013F6}" presName="parTxOnlySpace" presStyleCnt="0"/>
      <dgm:spPr/>
    </dgm:pt>
    <dgm:pt modelId="{F9F2FAD0-4789-4AA2-B66C-FB56573CE1B6}" type="pres">
      <dgm:prSet presAssocID="{29DC37CD-301D-4D08-AFFA-1A6A94A6EF8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7CD9C4-7479-442B-AA20-7F1748FB5F62}" type="pres">
      <dgm:prSet presAssocID="{94E232A4-579B-478D-AC5B-354CECC54F53}" presName="parTxOnlySpace" presStyleCnt="0"/>
      <dgm:spPr/>
    </dgm:pt>
    <dgm:pt modelId="{41FC9F81-6168-497A-9BB9-5317486FA93F}" type="pres">
      <dgm:prSet presAssocID="{2B1A2D7C-B782-4D79-9498-DF882C362C4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9B17E0E-30FD-4B73-B6B5-8175245B5AB2}" srcId="{B91C8E0E-0FE2-4610-923E-1602884F0903}" destId="{29DC37CD-301D-4D08-AFFA-1A6A94A6EF8C}" srcOrd="2" destOrd="0" parTransId="{0D17E9CF-128B-41C2-8DC8-2DC7D786CFC4}" sibTransId="{94E232A4-579B-478D-AC5B-354CECC54F53}"/>
    <dgm:cxn modelId="{A0194E36-EC1D-4B19-ADB3-BFF274E0AAAE}" srcId="{B91C8E0E-0FE2-4610-923E-1602884F0903}" destId="{6D002D51-7A27-4E43-BA64-E1D98014E069}" srcOrd="0" destOrd="0" parTransId="{B84E7BE6-F85D-4084-A0D3-A36FDE90BECB}" sibTransId="{6D74AAED-E650-4577-AC3D-02C385F5DBD5}"/>
    <dgm:cxn modelId="{F733D345-5693-4799-9389-9C320BB26613}" type="presOf" srcId="{B91C8E0E-0FE2-4610-923E-1602884F0903}" destId="{E5D6A810-9333-4A45-AE1C-0FD370070713}" srcOrd="0" destOrd="0" presId="urn:microsoft.com/office/officeart/2005/8/layout/chevron1"/>
    <dgm:cxn modelId="{352E8A6C-C371-4B4F-B330-79EA94F4059D}" type="presOf" srcId="{0631AF82-365F-4D35-8789-3119030AB973}" destId="{D76AE4EE-BB63-40E6-9E18-F1AC64AC2067}" srcOrd="0" destOrd="0" presId="urn:microsoft.com/office/officeart/2005/8/layout/chevron1"/>
    <dgm:cxn modelId="{01A0224D-9B41-4F20-8329-1D1320F81A36}" type="presOf" srcId="{29DC37CD-301D-4D08-AFFA-1A6A94A6EF8C}" destId="{F9F2FAD0-4789-4AA2-B66C-FB56573CE1B6}" srcOrd="0" destOrd="0" presId="urn:microsoft.com/office/officeart/2005/8/layout/chevron1"/>
    <dgm:cxn modelId="{1E5C6183-2FBA-4636-9C24-C9D089786310}" srcId="{B91C8E0E-0FE2-4610-923E-1602884F0903}" destId="{2B1A2D7C-B782-4D79-9498-DF882C362C4A}" srcOrd="3" destOrd="0" parTransId="{593619BF-0017-4234-A04D-687EBB9B8A7E}" sibTransId="{80957CD9-F23C-4F46-BD50-61777121A6DC}"/>
    <dgm:cxn modelId="{B9DFB9AB-B810-4995-BAEE-C0C6BF58A85C}" type="presOf" srcId="{2B1A2D7C-B782-4D79-9498-DF882C362C4A}" destId="{41FC9F81-6168-497A-9BB9-5317486FA93F}" srcOrd="0" destOrd="0" presId="urn:microsoft.com/office/officeart/2005/8/layout/chevron1"/>
    <dgm:cxn modelId="{B7E1D3B0-7D0C-41E6-A36C-D7D569C5D7E5}" srcId="{B91C8E0E-0FE2-4610-923E-1602884F0903}" destId="{0631AF82-365F-4D35-8789-3119030AB973}" srcOrd="1" destOrd="0" parTransId="{2EF250C1-E412-40BC-85BE-C894FE8BA2FD}" sibTransId="{884D4728-1621-428C-B6D0-733BC7F013F6}"/>
    <dgm:cxn modelId="{3954C8C0-B4A6-40E4-B471-182C3BE411FC}" type="presOf" srcId="{6D002D51-7A27-4E43-BA64-E1D98014E069}" destId="{BD6BC23A-99C1-40F4-917A-65F3761A3D89}" srcOrd="0" destOrd="0" presId="urn:microsoft.com/office/officeart/2005/8/layout/chevron1"/>
    <dgm:cxn modelId="{DBF16232-7D83-4467-94F2-5372DD055BA4}" type="presParOf" srcId="{E5D6A810-9333-4A45-AE1C-0FD370070713}" destId="{BD6BC23A-99C1-40F4-917A-65F3761A3D89}" srcOrd="0" destOrd="0" presId="urn:microsoft.com/office/officeart/2005/8/layout/chevron1"/>
    <dgm:cxn modelId="{BE0ADDFF-2AA7-43E1-88D4-266EA185AFBE}" type="presParOf" srcId="{E5D6A810-9333-4A45-AE1C-0FD370070713}" destId="{6E52FA56-B554-4650-9889-0199F58C8F30}" srcOrd="1" destOrd="0" presId="urn:microsoft.com/office/officeart/2005/8/layout/chevron1"/>
    <dgm:cxn modelId="{DD781540-CA5B-4F6B-A5EB-F9F6726E294F}" type="presParOf" srcId="{E5D6A810-9333-4A45-AE1C-0FD370070713}" destId="{D76AE4EE-BB63-40E6-9E18-F1AC64AC2067}" srcOrd="2" destOrd="0" presId="urn:microsoft.com/office/officeart/2005/8/layout/chevron1"/>
    <dgm:cxn modelId="{99EE9037-A809-492F-9956-693CDA6BCC19}" type="presParOf" srcId="{E5D6A810-9333-4A45-AE1C-0FD370070713}" destId="{DA76D078-9E44-4192-A44C-46F99B85FBAB}" srcOrd="3" destOrd="0" presId="urn:microsoft.com/office/officeart/2005/8/layout/chevron1"/>
    <dgm:cxn modelId="{BAE08BD5-C21F-47E2-B85A-5CB8BE21D40E}" type="presParOf" srcId="{E5D6A810-9333-4A45-AE1C-0FD370070713}" destId="{F9F2FAD0-4789-4AA2-B66C-FB56573CE1B6}" srcOrd="4" destOrd="0" presId="urn:microsoft.com/office/officeart/2005/8/layout/chevron1"/>
    <dgm:cxn modelId="{2AA62E73-C1AC-4356-8F07-A6CF94741E91}" type="presParOf" srcId="{E5D6A810-9333-4A45-AE1C-0FD370070713}" destId="{2D7CD9C4-7479-442B-AA20-7F1748FB5F62}" srcOrd="5" destOrd="0" presId="urn:microsoft.com/office/officeart/2005/8/layout/chevron1"/>
    <dgm:cxn modelId="{771F4F2F-8FE9-4A06-AF53-204A43B18A15}" type="presParOf" srcId="{E5D6A810-9333-4A45-AE1C-0FD370070713}" destId="{41FC9F81-6168-497A-9BB9-5317486FA93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783BF-BF14-4C60-83F0-15E4F30EAD1E}">
      <dsp:nvSpPr>
        <dsp:cNvPr id="0" name=""/>
        <dsp:cNvSpPr/>
      </dsp:nvSpPr>
      <dsp:spPr>
        <a:xfrm>
          <a:off x="383119" y="112792"/>
          <a:ext cx="1687028" cy="4029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Ryhmäkohtaiset tukimuodot</a:t>
          </a:r>
          <a:endParaRPr lang="fi-FI" sz="1600" b="1" kern="1200" dirty="0">
            <a:solidFill>
              <a:schemeClr val="bg1"/>
            </a:solidFill>
          </a:endParaRPr>
        </a:p>
      </dsp:txBody>
      <dsp:txXfrm>
        <a:off x="432530" y="162203"/>
        <a:ext cx="1588206" cy="3930269"/>
      </dsp:txXfrm>
    </dsp:sp>
    <dsp:sp modelId="{60681C6F-B374-4A69-B3E8-BB50BBC26143}">
      <dsp:nvSpPr>
        <dsp:cNvPr id="0" name=""/>
        <dsp:cNvSpPr/>
      </dsp:nvSpPr>
      <dsp:spPr>
        <a:xfrm rot="16698454">
          <a:off x="1708205" y="1695514"/>
          <a:ext cx="846140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846140" y="1319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 dirty="0"/>
        </a:p>
      </dsp:txBody>
      <dsp:txXfrm>
        <a:off x="2110121" y="1687553"/>
        <a:ext cx="42307" cy="42307"/>
      </dsp:txXfrm>
    </dsp:sp>
    <dsp:sp modelId="{2071E649-4332-4229-B8A8-7BB82E72B9D8}">
      <dsp:nvSpPr>
        <dsp:cNvPr id="0" name=""/>
        <dsp:cNvSpPr/>
      </dsp:nvSpPr>
      <dsp:spPr>
        <a:xfrm>
          <a:off x="2192403" y="873889"/>
          <a:ext cx="1258037" cy="8323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Yleinen tukiopetus</a:t>
          </a:r>
          <a:endParaRPr lang="fi-FI" sz="1200" kern="1200" dirty="0">
            <a:solidFill>
              <a:schemeClr val="bg1"/>
            </a:solidFill>
          </a:endParaRPr>
        </a:p>
      </dsp:txBody>
      <dsp:txXfrm>
        <a:off x="2216782" y="898268"/>
        <a:ext cx="1209279" cy="783616"/>
      </dsp:txXfrm>
    </dsp:sp>
    <dsp:sp modelId="{7E59FC3F-39D9-422B-97AE-4FF1C34F1BDB}">
      <dsp:nvSpPr>
        <dsp:cNvPr id="0" name=""/>
        <dsp:cNvSpPr/>
      </dsp:nvSpPr>
      <dsp:spPr>
        <a:xfrm rot="21396213">
          <a:off x="2070039" y="2110517"/>
          <a:ext cx="122471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122471" y="1319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 dirty="0"/>
        </a:p>
      </dsp:txBody>
      <dsp:txXfrm>
        <a:off x="2128213" y="2120648"/>
        <a:ext cx="6123" cy="6123"/>
      </dsp:txXfrm>
    </dsp:sp>
    <dsp:sp modelId="{6AD876A8-90D8-4E67-B53B-C54FF7F6BD4A}">
      <dsp:nvSpPr>
        <dsp:cNvPr id="0" name=""/>
        <dsp:cNvSpPr/>
      </dsp:nvSpPr>
      <dsp:spPr>
        <a:xfrm>
          <a:off x="2192403" y="1800616"/>
          <a:ext cx="1258037" cy="6389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Opetuskielen tukiopetus</a:t>
          </a:r>
          <a:endParaRPr lang="fi-FI" sz="1200" kern="1200" dirty="0">
            <a:solidFill>
              <a:schemeClr val="bg1"/>
            </a:solidFill>
          </a:endParaRPr>
        </a:p>
      </dsp:txBody>
      <dsp:txXfrm>
        <a:off x="2211117" y="1819330"/>
        <a:ext cx="1220609" cy="601504"/>
      </dsp:txXfrm>
    </dsp:sp>
    <dsp:sp modelId="{4B0A6826-4D15-43F6-8AB8-86B5552BF36D}">
      <dsp:nvSpPr>
        <dsp:cNvPr id="0" name=""/>
        <dsp:cNvSpPr/>
      </dsp:nvSpPr>
      <dsp:spPr>
        <a:xfrm rot="4907910">
          <a:off x="1702772" y="2538266"/>
          <a:ext cx="857006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857006" y="1319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 dirty="0"/>
        </a:p>
      </dsp:txBody>
      <dsp:txXfrm>
        <a:off x="2109850" y="2530033"/>
        <a:ext cx="42850" cy="42850"/>
      </dsp:txXfrm>
    </dsp:sp>
    <dsp:sp modelId="{0A967038-4D09-4C59-944D-B7DF253DFB68}">
      <dsp:nvSpPr>
        <dsp:cNvPr id="0" name=""/>
        <dsp:cNvSpPr/>
      </dsp:nvSpPr>
      <dsp:spPr>
        <a:xfrm>
          <a:off x="2192403" y="2533901"/>
          <a:ext cx="1258037" cy="8833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opetus muun opetuksen yhteydessä</a:t>
          </a:r>
          <a:endParaRPr lang="fi-FI" sz="1200" kern="1200" dirty="0">
            <a:solidFill>
              <a:schemeClr val="bg1"/>
            </a:solidFill>
          </a:endParaRPr>
        </a:p>
      </dsp:txBody>
      <dsp:txXfrm>
        <a:off x="2218276" y="2559774"/>
        <a:ext cx="1206291" cy="831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5858B-C8B0-42D5-9A55-D919F06E76C9}">
      <dsp:nvSpPr>
        <dsp:cNvPr id="0" name=""/>
        <dsp:cNvSpPr/>
      </dsp:nvSpPr>
      <dsp:spPr>
        <a:xfrm>
          <a:off x="429442" y="1258889"/>
          <a:ext cx="1514893" cy="15472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Oppilaskohtaiset tukitoimet</a:t>
          </a:r>
          <a:endParaRPr lang="en-US" sz="1400" b="1" kern="1200" dirty="0">
            <a:solidFill>
              <a:schemeClr val="bg1"/>
            </a:solidFill>
            <a:latin typeface="Calibri"/>
            <a:ea typeface="Calibri"/>
            <a:cs typeface="Calibri"/>
          </a:endParaRPr>
        </a:p>
      </dsp:txBody>
      <dsp:txXfrm>
        <a:off x="473812" y="1303259"/>
        <a:ext cx="1426153" cy="1458463"/>
      </dsp:txXfrm>
    </dsp:sp>
    <dsp:sp modelId="{08C36067-6D95-458B-B3A3-C298FA47D230}">
      <dsp:nvSpPr>
        <dsp:cNvPr id="0" name=""/>
        <dsp:cNvSpPr/>
      </dsp:nvSpPr>
      <dsp:spPr>
        <a:xfrm rot="16832744">
          <a:off x="1340883" y="1287499"/>
          <a:ext cx="1477275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477275" y="18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 dirty="0"/>
        </a:p>
      </dsp:txBody>
      <dsp:txXfrm>
        <a:off x="2042589" y="1269397"/>
        <a:ext cx="73863" cy="73863"/>
      </dsp:txXfrm>
    </dsp:sp>
    <dsp:sp modelId="{5077B2C3-187A-49D3-8D11-E10831831274}">
      <dsp:nvSpPr>
        <dsp:cNvPr id="0" name=""/>
        <dsp:cNvSpPr/>
      </dsp:nvSpPr>
      <dsp:spPr>
        <a:xfrm>
          <a:off x="2214707" y="143775"/>
          <a:ext cx="1745570" cy="8727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opetus osittain pienryhmässä tai muun opetuksen yhteydessä</a:t>
          </a:r>
          <a:endParaRPr lang="en-US" sz="1400" kern="1200" dirty="0">
            <a:solidFill>
              <a:schemeClr val="bg1"/>
            </a:solidFill>
            <a:latin typeface="Calibri"/>
            <a:ea typeface="Calibri"/>
            <a:cs typeface="Calibri"/>
          </a:endParaRPr>
        </a:p>
      </dsp:txBody>
      <dsp:txXfrm>
        <a:off x="2240270" y="169338"/>
        <a:ext cx="1694444" cy="821659"/>
      </dsp:txXfrm>
    </dsp:sp>
    <dsp:sp modelId="{BED28121-5E17-440B-A10B-72F3E1E244D7}">
      <dsp:nvSpPr>
        <dsp:cNvPr id="0" name=""/>
        <dsp:cNvSpPr/>
      </dsp:nvSpPr>
      <dsp:spPr>
        <a:xfrm rot="18064574">
          <a:off x="1817624" y="1789350"/>
          <a:ext cx="523794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523794" y="18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66426" y="1795086"/>
        <a:ext cx="26189" cy="26189"/>
      </dsp:txXfrm>
    </dsp:sp>
    <dsp:sp modelId="{18FB8DD5-7F28-4554-835F-89E404848793}">
      <dsp:nvSpPr>
        <dsp:cNvPr id="0" name=""/>
        <dsp:cNvSpPr/>
      </dsp:nvSpPr>
      <dsp:spPr>
        <a:xfrm>
          <a:off x="2214707" y="1147478"/>
          <a:ext cx="1745570" cy="8727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Erityisopettajan tai erityisluokanopettajan opetus pienryhmässä</a:t>
          </a:r>
          <a:endParaRPr lang="en-US" sz="1400" kern="1200" dirty="0">
            <a:solidFill>
              <a:schemeClr val="bg1"/>
            </a:solidFill>
            <a:latin typeface="Calibri"/>
            <a:ea typeface="Calibri"/>
            <a:cs typeface="Calibri"/>
          </a:endParaRPr>
        </a:p>
      </dsp:txBody>
      <dsp:txXfrm>
        <a:off x="2240270" y="1173041"/>
        <a:ext cx="1694444" cy="821659"/>
      </dsp:txXfrm>
    </dsp:sp>
    <dsp:sp modelId="{FD827FAA-990D-4121-8EE8-EF8FE198D894}">
      <dsp:nvSpPr>
        <dsp:cNvPr id="0" name=""/>
        <dsp:cNvSpPr/>
      </dsp:nvSpPr>
      <dsp:spPr>
        <a:xfrm rot="3841804">
          <a:off x="1770807" y="2291202"/>
          <a:ext cx="61742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617428" y="18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64086" y="2294596"/>
        <a:ext cx="30871" cy="30871"/>
      </dsp:txXfrm>
    </dsp:sp>
    <dsp:sp modelId="{BE6638D9-8509-415E-BBA9-22554B469059}">
      <dsp:nvSpPr>
        <dsp:cNvPr id="0" name=""/>
        <dsp:cNvSpPr/>
      </dsp:nvSpPr>
      <dsp:spPr>
        <a:xfrm>
          <a:off x="2214707" y="2151181"/>
          <a:ext cx="1745570" cy="8727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Erityisluokanopettajan opetus erityisluokassa</a:t>
          </a:r>
          <a:endParaRPr lang="en-US" sz="1400" kern="1200" dirty="0">
            <a:solidFill>
              <a:schemeClr val="bg1"/>
            </a:solidFill>
            <a:latin typeface="Calibri"/>
            <a:ea typeface="Calibri"/>
            <a:cs typeface="Calibri"/>
          </a:endParaRPr>
        </a:p>
      </dsp:txBody>
      <dsp:txXfrm>
        <a:off x="2240270" y="2176744"/>
        <a:ext cx="1694444" cy="821659"/>
      </dsp:txXfrm>
    </dsp:sp>
    <dsp:sp modelId="{B37B4771-DAC8-441B-A325-2BBD82BB851D}">
      <dsp:nvSpPr>
        <dsp:cNvPr id="0" name=""/>
        <dsp:cNvSpPr/>
      </dsp:nvSpPr>
      <dsp:spPr>
        <a:xfrm rot="4809597">
          <a:off x="1288491" y="2793053"/>
          <a:ext cx="1582059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582059" y="1883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39970" y="2772332"/>
        <a:ext cx="79102" cy="79102"/>
      </dsp:txXfrm>
    </dsp:sp>
    <dsp:sp modelId="{F8AB0A1A-FF09-4760-8C28-0024D6F2F108}">
      <dsp:nvSpPr>
        <dsp:cNvPr id="0" name=""/>
        <dsp:cNvSpPr/>
      </dsp:nvSpPr>
      <dsp:spPr>
        <a:xfrm>
          <a:off x="2214707" y="3154884"/>
          <a:ext cx="1745570" cy="8727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Tulkitsemis</a:t>
          </a:r>
          <a:r>
            <a:rPr lang="fi-FI" sz="1400" kern="1200" dirty="0">
              <a:latin typeface="Calibri"/>
              <a:ea typeface="Calibri"/>
              <a:cs typeface="Calibri"/>
            </a:rPr>
            <a:t>- ja </a:t>
          </a: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avustajapalvelut</a:t>
          </a:r>
          <a:r>
            <a:rPr lang="fi-FI" sz="1400" kern="1200" dirty="0">
              <a:latin typeface="Calibri"/>
              <a:ea typeface="Calibri"/>
              <a:cs typeface="Calibri"/>
            </a:rPr>
            <a:t>, </a:t>
          </a:r>
          <a:r>
            <a:rPr lang="fi-FI" sz="1400" kern="1200" dirty="0">
              <a:solidFill>
                <a:schemeClr val="bg1"/>
              </a:solidFill>
              <a:latin typeface="Calibri"/>
              <a:ea typeface="Calibri"/>
              <a:cs typeface="Calibri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apuvälineet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240270" y="3180447"/>
        <a:ext cx="1694444" cy="821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783BF-BF14-4C60-83F0-15E4F30EAD1E}">
      <dsp:nvSpPr>
        <dsp:cNvPr id="0" name=""/>
        <dsp:cNvSpPr/>
      </dsp:nvSpPr>
      <dsp:spPr>
        <a:xfrm>
          <a:off x="619834" y="1033442"/>
          <a:ext cx="1363644" cy="11662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kern="1200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Perusopetuksen oppimäärästä tai opetussuunnitelman tavoitteista poikkeaminen</a:t>
          </a:r>
          <a:endParaRPr lang="fi-FI" sz="1200" b="0" kern="1200" dirty="0">
            <a:solidFill>
              <a:schemeClr val="bg1"/>
            </a:solidFill>
          </a:endParaRPr>
        </a:p>
      </dsp:txBody>
      <dsp:txXfrm>
        <a:off x="653992" y="1067600"/>
        <a:ext cx="1295328" cy="1097912"/>
      </dsp:txXfrm>
    </dsp:sp>
    <dsp:sp modelId="{DC310D15-336C-4B21-9800-425E57B3B646}">
      <dsp:nvSpPr>
        <dsp:cNvPr id="0" name=""/>
        <dsp:cNvSpPr/>
      </dsp:nvSpPr>
      <dsp:spPr>
        <a:xfrm rot="16393404">
          <a:off x="1506093" y="1087445"/>
          <a:ext cx="1011657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1011657" y="2408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986630" y="1086236"/>
        <a:ext cx="50582" cy="50582"/>
      </dsp:txXfrm>
    </dsp:sp>
    <dsp:sp modelId="{E7683FB0-C330-4626-B18B-72461DC616F0}">
      <dsp:nvSpPr>
        <dsp:cNvPr id="0" name=""/>
        <dsp:cNvSpPr/>
      </dsp:nvSpPr>
      <dsp:spPr>
        <a:xfrm>
          <a:off x="2040364" y="184506"/>
          <a:ext cx="1687971" cy="8439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Tavoitekokonaisuuksittain eteneminen</a:t>
          </a:r>
          <a:endParaRPr lang="fi-FI" sz="1200" kern="1200" dirty="0">
            <a:solidFill>
              <a:schemeClr val="bg1"/>
            </a:solidFill>
            <a:latin typeface="Aptos Display" panose="02110004020202020204"/>
          </a:endParaRPr>
        </a:p>
      </dsp:txBody>
      <dsp:txXfrm>
        <a:off x="2065083" y="209225"/>
        <a:ext cx="1638533" cy="794547"/>
      </dsp:txXfrm>
    </dsp:sp>
    <dsp:sp modelId="{88C8605C-DD25-485D-A4CA-E8C4766F0CEE}">
      <dsp:nvSpPr>
        <dsp:cNvPr id="0" name=""/>
        <dsp:cNvSpPr/>
      </dsp:nvSpPr>
      <dsp:spPr>
        <a:xfrm rot="19514554">
          <a:off x="1977302" y="1572737"/>
          <a:ext cx="69238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69238" y="2408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10191" y="1595088"/>
        <a:ext cx="3461" cy="3461"/>
      </dsp:txXfrm>
    </dsp:sp>
    <dsp:sp modelId="{3678C3E3-C76D-40F8-BC2C-7062CC294FDE}">
      <dsp:nvSpPr>
        <dsp:cNvPr id="0" name=""/>
        <dsp:cNvSpPr/>
      </dsp:nvSpPr>
      <dsp:spPr>
        <a:xfrm>
          <a:off x="2040364" y="1155090"/>
          <a:ext cx="1687971" cy="8439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Oppiaineen tavoitteiden ja sisältöjen rajaaminen</a:t>
          </a:r>
          <a:endParaRPr lang="fi-FI" sz="1200" kern="1200" dirty="0">
            <a:solidFill>
              <a:schemeClr val="bg1"/>
            </a:solidFill>
            <a:latin typeface="Aptos Display" panose="02110004020202020204"/>
          </a:endParaRPr>
        </a:p>
      </dsp:txBody>
      <dsp:txXfrm>
        <a:off x="2065083" y="1179809"/>
        <a:ext cx="1638533" cy="794547"/>
      </dsp:txXfrm>
    </dsp:sp>
    <dsp:sp modelId="{DA675E49-C38E-4FBC-B44B-DD085145B592}">
      <dsp:nvSpPr>
        <dsp:cNvPr id="0" name=""/>
        <dsp:cNvSpPr/>
      </dsp:nvSpPr>
      <dsp:spPr>
        <a:xfrm rot="5190237">
          <a:off x="1545498" y="2058029"/>
          <a:ext cx="932846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932846" y="2408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988600" y="2058790"/>
        <a:ext cx="46642" cy="46642"/>
      </dsp:txXfrm>
    </dsp:sp>
    <dsp:sp modelId="{6A477BDC-A750-4E2A-83BC-5E09D1BCBF8D}">
      <dsp:nvSpPr>
        <dsp:cNvPr id="0" name=""/>
        <dsp:cNvSpPr/>
      </dsp:nvSpPr>
      <dsp:spPr>
        <a:xfrm>
          <a:off x="2040364" y="2125673"/>
          <a:ext cx="1687971" cy="8439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bg1"/>
              </a:solidFill>
              <a:latin typeface="Aptos Display" panose="02110004020202020204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Tilapäinen vapauttaminen terveyssyyn vuoksi</a:t>
          </a:r>
          <a:endParaRPr lang="fi-FI" sz="1200" kern="1200" dirty="0">
            <a:solidFill>
              <a:schemeClr val="bg1"/>
            </a:solidFill>
            <a:latin typeface="Aptos Display" panose="02110004020202020204"/>
          </a:endParaRPr>
        </a:p>
      </dsp:txBody>
      <dsp:txXfrm>
        <a:off x="2065083" y="2150392"/>
        <a:ext cx="1638533" cy="794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BC23A-99C1-40F4-917A-65F3761A3D89}">
      <dsp:nvSpPr>
        <dsp:cNvPr id="0" name=""/>
        <dsp:cNvSpPr/>
      </dsp:nvSpPr>
      <dsp:spPr>
        <a:xfrm>
          <a:off x="5128" y="694935"/>
          <a:ext cx="2985064" cy="1194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Oppimisen edellytyksiä tukevat opetusjärjestelyt</a:t>
          </a:r>
        </a:p>
      </dsp:txBody>
      <dsp:txXfrm>
        <a:off x="602141" y="694935"/>
        <a:ext cx="1791039" cy="1194025"/>
      </dsp:txXfrm>
    </dsp:sp>
    <dsp:sp modelId="{D76AE4EE-BB63-40E6-9E18-F1AC64AC2067}">
      <dsp:nvSpPr>
        <dsp:cNvPr id="0" name=""/>
        <dsp:cNvSpPr/>
      </dsp:nvSpPr>
      <dsp:spPr>
        <a:xfrm>
          <a:off x="2691685" y="694935"/>
          <a:ext cx="2985064" cy="1194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noProof="0" dirty="0">
              <a:latin typeface="Aptos Display" panose="02110004020202020204"/>
            </a:rPr>
            <a:t>1.Oppilaalla on aina ensisijaisesti oikeus ryhmäkohtaisiin tukimuotoihin. </a:t>
          </a:r>
          <a:endParaRPr lang="fi-FI" sz="1200" kern="1200" noProof="0" dirty="0"/>
        </a:p>
      </dsp:txBody>
      <dsp:txXfrm>
        <a:off x="3288698" y="694935"/>
        <a:ext cx="1791039" cy="1194025"/>
      </dsp:txXfrm>
    </dsp:sp>
    <dsp:sp modelId="{F9F2FAD0-4789-4AA2-B66C-FB56573CE1B6}">
      <dsp:nvSpPr>
        <dsp:cNvPr id="0" name=""/>
        <dsp:cNvSpPr/>
      </dsp:nvSpPr>
      <dsp:spPr>
        <a:xfrm>
          <a:off x="5378243" y="694935"/>
          <a:ext cx="2985064" cy="1194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Display" panose="02110004020202020204"/>
            </a:rPr>
            <a:t>2.</a:t>
          </a:r>
          <a:r>
            <a:rPr lang="fi-FI" sz="1200" kern="1200" noProof="0" dirty="0">
              <a:latin typeface="Aptos Display" panose="02110004020202020204"/>
            </a:rPr>
            <a:t>Jos ryhmäkohtaiset tukimuodot ovat riittämättömiä, on oppilaalla oikeus saada yksilöllisesti kohdennettuja oppilaskohtaisia tukitoimia</a:t>
          </a:r>
          <a:r>
            <a:rPr lang="en-US" sz="1200" kern="1200" dirty="0">
              <a:latin typeface="Aptos Display" panose="02110004020202020204"/>
            </a:rPr>
            <a:t>. </a:t>
          </a:r>
          <a:endParaRPr lang="en-US" sz="1200" kern="1200" dirty="0"/>
        </a:p>
      </dsp:txBody>
      <dsp:txXfrm>
        <a:off x="5975256" y="694935"/>
        <a:ext cx="1791039" cy="1194025"/>
      </dsp:txXfrm>
    </dsp:sp>
    <dsp:sp modelId="{41FC9F81-6168-497A-9BB9-5317486FA93F}">
      <dsp:nvSpPr>
        <dsp:cNvPr id="0" name=""/>
        <dsp:cNvSpPr/>
      </dsp:nvSpPr>
      <dsp:spPr>
        <a:xfrm>
          <a:off x="8064800" y="694935"/>
          <a:ext cx="2985064" cy="11940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ptos Display" panose="02110004020202020204"/>
            </a:rPr>
            <a:t>3.</a:t>
          </a:r>
          <a:r>
            <a:rPr lang="fi-FI" sz="1200" kern="1200" noProof="0" dirty="0">
              <a:latin typeface="Aptos Display" panose="02110004020202020204"/>
            </a:rPr>
            <a:t>Oppimäärästä tai tavoitteista poikkeaminen on aina viimesijainen toimi ja edellyttää ensin ryhmäkohtaisia ja oppilaskohtaisia tukitoimia. </a:t>
          </a:r>
          <a:endParaRPr lang="fi-FI" sz="1200" kern="1200" noProof="0" dirty="0"/>
        </a:p>
      </dsp:txBody>
      <dsp:txXfrm>
        <a:off x="8661813" y="694935"/>
        <a:ext cx="1791039" cy="1194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A532E-3102-469B-BCBF-477EF7E7B5AD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8BE63-8312-4C4B-993A-9EBC3A001F3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89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A00A3-8C42-4944-A87A-A423B5AE60A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0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4DD486-E90A-0BB3-6959-3811AE3A9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EC07E2A-6852-A51A-C732-AD72C6C9B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BD6F11-ACC3-8286-9FED-B186383A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B8FCFA-E0BB-618D-E5E9-C7142377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197A4D-4BA3-96B9-7060-BB310EF2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728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B4B227-80EC-33A9-E659-68FC1DD1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3E0921E-A04C-94D3-DF54-EB85B7FEE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8BB2F9-EAE3-01F2-CE9F-8B62756A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AFFD91-7A31-5D69-8929-B989B4E3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957E81-903B-26B9-D0E3-3000A49C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013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84B8ED8-6FB0-6942-E991-C653AE7DE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F3B4AEF-2991-EDFE-3424-3E8D73F9F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5D2D24-26BF-9C5A-BDBE-E3B1C18B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3DBB99-BA37-E82F-E9A6-A6BAC259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54754F-9041-7862-FF51-691C89E0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38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845F7A-46D1-B55C-40D4-D49992A0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45C769-4AC0-96C8-6D04-760FE1D8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30407E-00EA-5A2F-8376-9FB2FEB0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297E6A-CFC1-7422-5DBB-3A06A04F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B31280-69E5-0D18-B664-131E7C2D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900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CFF85-11F2-FEA1-CF61-09CEED60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425638E-2EA7-439F-B4DF-58F850813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1B1C49-CCF3-29EE-5A8C-766352BC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0252C-A56E-9417-2DBC-FA07C4C3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3A9125-F306-9EA0-694D-A1734E7E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64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1EEF48-C455-9853-D3C2-CAFF0E20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490600-8423-A1D8-61C6-DEA6934D5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F79996-B74D-B217-0531-D3749CDB0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836A7C-6064-D8AF-E677-6BC16CCF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9C4A39-74E4-D314-A0D8-85E13B0F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6127DD-7A51-69B9-E9B9-086EB56F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769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9FBA47-F0CB-1561-823A-636BAFA5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FA21F0-3E94-26C9-93C5-536F674CE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3E54D3-18EA-FB80-EFBE-312F7F3B0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77D4407-7476-B189-A87C-B88F2AB92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2CF44E8-387B-D3D9-7B23-86C5CBD92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9F79C6D-E9BB-D15C-B2C7-71CE4CAD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6C68CA-3B6C-6952-FFD9-B7E48B20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A60F74C-E659-93FB-A614-80D788CB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043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C6F465-A048-23A3-80F7-526B6260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B1EE7A3-189E-07CD-FD9F-0C62782D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5311809-3AEE-A66E-5F73-7BBA1868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EC48868-DE05-D625-A154-DC020C91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513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59CD12-06B4-60B6-A682-829112A9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1BA1C72-1985-3490-2A22-057C07C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3C164B7-3ACC-DB25-DCDC-3B5BD936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398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B7177E-74E4-70A3-EFD7-FC85286C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BCAD22-C26B-837F-57C7-8DB5D4A8C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35D641D-7351-9A46-A858-976668B3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EF2ECEA-B18C-2F05-3E8C-30B8177D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445586-4EA2-08BD-B572-8C343280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2643ED-178F-1B2C-8AFD-A760AB38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339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2438BF-E520-4ED7-6A11-C40E1381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5AE34DF-B7A6-0E17-2767-7028BCD94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44CBA6-0FD2-9325-9735-7474BE6F8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9A5783-5460-A627-6D4A-6AEFB957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680B572-D7B3-BCC7-32BE-1D9B761F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E684FD-C63E-BB25-2BE4-2F155634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218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52006B2-D098-9CC5-D181-94D7279C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12C180D-A669-2492-003B-510F98A9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199460-F84D-C89F-FB77-039718B80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96259-4F84-4611-8849-2684006688DE}" type="datetimeFigureOut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52B16C-21EA-4647-4E6B-ED87D8462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AF5618-40AD-FE1F-2E22-CCD61553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7800AC-DDBF-4534-B819-DF8D097ABC8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36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Arng4ML7bGbNvK6p-9od1vjnd21PAvNO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kZDR4LQlDnDD2l9a-9od1vjnd21PAvNO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GyPQvXlJ636rv3OL-9od1vjnd21PAvNO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YQjo4KG0xgxe4DwL-9od1vjnd21PAvNO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JZaQvQZJNMNW4nYK-9od1vjnd21PAvNO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JZaQvQZJNWBW4nYK-9od1vjnd21PAvNO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65XOvBOQRldL4GBQ-9od1vjnd21PAvNO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1L8k2PZJWZrLvEQN-9od1vjnd21PAvNO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1L8k2PZJWlOOvEQN-9od1vjnd21PAvNO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J7pj4ogJLxbk4KMG-9od1vjnd21PAvNO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jzJX4EOWp9bnqbnO-9od1vjnd21PAvNO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kxPM2kxJRBDdqgbV-9od1vjnd21PAvNO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E1Xd49Ng69Rl2GJr-9od1vjnd21PAvNO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J7pj4ogJLKpX4KMG-9od1vjnd21PAvNO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ldoNv8bjpz9y2JXV-9od1vjnd21PAvNOy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nuhelenaturtiainen/breakout-room/nRxeqrnpXyMLq56P-9od1vjnd21PAvNO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hyperlink" Target="https://eperusteet.opintopolku.fi/#/fi/perusopetus/419550/tekstikappale/9493196" TargetMode="Externa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762A33B-508D-2226-43B9-F98454CEE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fi-FI" sz="11500"/>
              <a:t>OPS-PÄIVÄ 26.03.2025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09F641-C6BE-BFE1-84E2-AC9A21DC7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Triangle 4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5B374D-2120-28C4-476F-A64A645DF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fi-FI" sz="8100"/>
              <a:t>Työskentelyohjeistus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1B2D68-A8B3-9D72-37E8-189C7E743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fi-FI"/>
              <a:t>OPS-päivä 26.3.2025</a:t>
            </a:r>
          </a:p>
        </p:txBody>
      </p:sp>
    </p:spTree>
    <p:extLst>
      <p:ext uri="{BB962C8B-B14F-4D97-AF65-F5344CB8AC3E}">
        <p14:creationId xmlns:p14="http://schemas.microsoft.com/office/powerpoint/2010/main" val="23625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1D27206-ED04-F0DC-5EA2-969CCAC7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/>
              <a:t>Työskentelyohjeet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DFE0F4-521E-0219-598E-D779F008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2071316"/>
            <a:ext cx="8267942" cy="4231948"/>
          </a:xfrm>
        </p:spPr>
        <p:txBody>
          <a:bodyPr anchor="t"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800" b="1" dirty="0"/>
              <a:t> Lue ennakkoon sinulle annetut tekstiosuudet (ennakkotehtävä sähköpostilla)</a:t>
            </a:r>
          </a:p>
          <a:p>
            <a:pPr lvl="1"/>
            <a:r>
              <a:rPr lang="fi-FI" sz="2000" dirty="0"/>
              <a:t>Merkitse itsellesi ylös, mikä on mielestäsi </a:t>
            </a:r>
            <a:r>
              <a:rPr lang="fi-FI" sz="2000" dirty="0">
                <a:highlight>
                  <a:srgbClr val="FFFF00"/>
                </a:highlight>
              </a:rPr>
              <a:t>keskeistä</a:t>
            </a:r>
            <a:r>
              <a:rPr lang="fi-FI" sz="2000" dirty="0"/>
              <a:t> kyseisessä luvussa.</a:t>
            </a:r>
            <a:endParaRPr lang="fi-FI" sz="2000" b="0" i="0" u="none" strike="noStrike" baseline="0" dirty="0"/>
          </a:p>
          <a:p>
            <a:pPr lvl="1"/>
            <a:r>
              <a:rPr lang="fi-FI" sz="2000" b="0" i="0" u="none" strike="noStrike" baseline="0" dirty="0">
                <a:latin typeface="Aptos" panose="020B0004020202020204" pitchFamily="34" charset="0"/>
              </a:rPr>
              <a:t>Merkitse myös jos lukemassasi tekstissä on jotain </a:t>
            </a:r>
            <a:r>
              <a:rPr lang="fi-FI" sz="2000" b="1" i="0" u="none" strike="noStrike" baseline="0" dirty="0">
                <a:latin typeface="Aptos" panose="020B0004020202020204" pitchFamily="34" charset="0"/>
              </a:rPr>
              <a:t>vaikeasti tulkittavaa tai vaikeasti ymmärrettävää.</a:t>
            </a:r>
          </a:p>
          <a:p>
            <a:pPr marL="0" indent="0">
              <a:buNone/>
            </a:pPr>
            <a:endParaRPr lang="fi-FI" sz="1800" b="1" dirty="0">
              <a:latin typeface="Aptos" panose="020B00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fi-FI" sz="1800" b="1" i="0" u="none" strike="noStrike" baseline="0" dirty="0"/>
              <a:t> </a:t>
            </a:r>
            <a:r>
              <a:rPr lang="fi-FI" sz="2000" b="1" i="0" u="none" strike="noStrike" baseline="0" dirty="0"/>
              <a:t>Yhteinen työskentely pienryhmässä (klo 9.45-10.15)</a:t>
            </a:r>
            <a:endParaRPr lang="fi-FI" sz="2000" b="0" i="0" u="none" strike="noStrike" baseline="0" dirty="0"/>
          </a:p>
          <a:p>
            <a:pPr lvl="1"/>
            <a:r>
              <a:rPr lang="fi-FI" sz="2000" b="0" i="0" u="none" strike="noStrike" baseline="0" dirty="0">
                <a:latin typeface="Aptos" panose="020B0004020202020204" pitchFamily="34" charset="0"/>
              </a:rPr>
              <a:t>Keskustelkaa yhdessä kummankin kohdan kirjauksista ja muodostakaa yhteinen näkemys edellä esitetyistä kohdista </a:t>
            </a:r>
          </a:p>
          <a:p>
            <a:pPr lvl="1"/>
            <a:r>
              <a:rPr lang="fi-FI" sz="2000" dirty="0">
                <a:latin typeface="Aptos" panose="020B0004020202020204" pitchFamily="34" charset="0"/>
              </a:rPr>
              <a:t>K</a:t>
            </a:r>
            <a:r>
              <a:rPr lang="fi-FI" sz="2000" b="0" i="0" u="none" strike="noStrike" baseline="0" dirty="0">
                <a:latin typeface="Aptos" panose="020B0004020202020204" pitchFamily="34" charset="0"/>
              </a:rPr>
              <a:t>irjatka</a:t>
            </a:r>
            <a:r>
              <a:rPr lang="fi-FI" sz="2000" dirty="0">
                <a:latin typeface="Aptos" panose="020B0004020202020204" pitchFamily="34" charset="0"/>
              </a:rPr>
              <a:t>a </a:t>
            </a:r>
            <a:r>
              <a:rPr lang="fi-FI" sz="2000" b="0" i="0" u="none" strike="noStrike" baseline="0" dirty="0">
                <a:latin typeface="Aptos" panose="020B0004020202020204" pitchFamily="34" charset="0"/>
              </a:rPr>
              <a:t>padletiin yhteinen näkemyksenne keskeisimmästä asiasta sekä vaikeasti tulkittavasta tai ymmärrettävästä asiasta.  Eli konkreettiset nostot </a:t>
            </a:r>
            <a:r>
              <a:rPr lang="fi-FI" sz="2000" b="0" i="0" u="none" strike="noStrike" baseline="0" dirty="0" err="1">
                <a:latin typeface="Aptos" panose="020B0004020202020204" pitchFamily="34" charset="0"/>
              </a:rPr>
              <a:t>padlettiin</a:t>
            </a:r>
            <a:endParaRPr lang="fi-FI" sz="2000" b="0" i="0" u="none" strike="noStrike" baseline="0" dirty="0">
              <a:latin typeface="Aptos" panose="020B0004020202020204" pitchFamily="34" charset="0"/>
            </a:endParaRPr>
          </a:p>
          <a:p>
            <a:pPr lvl="1"/>
            <a:r>
              <a:rPr lang="fi-FI" sz="2000" dirty="0">
                <a:latin typeface="Aptos" panose="020B0004020202020204" pitchFamily="34" charset="0"/>
              </a:rPr>
              <a:t>Sopikaa joku ryhmästänne kertomaan nostosta</a:t>
            </a:r>
            <a:endParaRPr lang="fi-FI" sz="2000" b="0" i="0" u="none" strike="noStrike" baseline="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i-FI" sz="1500" b="0" i="0" u="none" strike="noStrike" baseline="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i-FI" sz="1500" dirty="0"/>
          </a:p>
        </p:txBody>
      </p:sp>
      <p:pic>
        <p:nvPicPr>
          <p:cNvPr id="5" name="Kuva 4" descr="Kuva, joka sisältää kohteen Grafiikka, Fontti, kuvio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FA175DD9-7425-F062-0600-40A9D331F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3210" b="-3"/>
          <a:stretch/>
        </p:blipFill>
        <p:spPr>
          <a:xfrm>
            <a:off x="8624558" y="2261616"/>
            <a:ext cx="2992163" cy="31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5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C8748E-A67F-B390-2A73-BDEA6CA7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Työskentelyohjeet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4FEC8-20A8-EF50-5B5B-81D745B42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11108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000" b="1" dirty="0">
                <a:latin typeface="Arial" panose="020B0604020202020204" pitchFamily="34" charset="0"/>
              </a:rPr>
              <a:t>3</a:t>
            </a:r>
            <a:r>
              <a:rPr lang="fi-FI" sz="2400" b="1" dirty="0">
                <a:latin typeface="Arial" panose="020B0604020202020204" pitchFamily="34" charset="0"/>
              </a:rPr>
              <a:t>. </a:t>
            </a:r>
            <a:r>
              <a:rPr lang="fi-FI" sz="2400" b="1" i="0" u="none" strike="noStrike" baseline="0" dirty="0">
                <a:latin typeface="Arial" panose="020B0604020202020204" pitchFamily="34" charset="0"/>
              </a:rPr>
              <a:t>Yhteinen keskustelu suurryhmässä (klo 10.15 alkaen)</a:t>
            </a:r>
            <a:endParaRPr lang="fi-FI" sz="2400" b="0" i="0" u="none" strike="noStrike" baseline="0" dirty="0">
              <a:latin typeface="Arial" panose="020B0604020202020204" pitchFamily="34" charset="0"/>
            </a:endParaRPr>
          </a:p>
          <a:p>
            <a:r>
              <a:rPr lang="fi-FI" sz="2400" dirty="0">
                <a:latin typeface="Arial" panose="020B0604020202020204" pitchFamily="34" charset="0"/>
              </a:rPr>
              <a:t>Keskustellaan yhdessä, mitkä nostot otetaan jatkokäsittelyyn.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5688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4.1/PÖYTÄ 1    </a:t>
            </a:r>
            <a:r>
              <a:rPr lang="en-US" sz="4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6C942682-FB08-A336-DBB2-25742B5FB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98997"/>
              </p:ext>
            </p:extLst>
          </p:nvPr>
        </p:nvGraphicFramePr>
        <p:xfrm>
          <a:off x="1498290" y="2261444"/>
          <a:ext cx="7943422" cy="3086732"/>
        </p:xfrm>
        <a:graphic>
          <a:graphicData uri="http://schemas.openxmlformats.org/drawingml/2006/table">
            <a:tbl>
              <a:tblPr/>
              <a:tblGrid>
                <a:gridCol w="1727096">
                  <a:extLst>
                    <a:ext uri="{9D8B030D-6E8A-4147-A177-3AD203B41FA5}">
                      <a16:colId xmlns:a16="http://schemas.microsoft.com/office/drawing/2014/main" val="3475376326"/>
                    </a:ext>
                  </a:extLst>
                </a:gridCol>
                <a:gridCol w="3698132">
                  <a:extLst>
                    <a:ext uri="{9D8B030D-6E8A-4147-A177-3AD203B41FA5}">
                      <a16:colId xmlns:a16="http://schemas.microsoft.com/office/drawing/2014/main" val="2990004602"/>
                    </a:ext>
                  </a:extLst>
                </a:gridCol>
                <a:gridCol w="2518194">
                  <a:extLst>
                    <a:ext uri="{9D8B030D-6E8A-4147-A177-3AD203B41FA5}">
                      <a16:colId xmlns:a16="http://schemas.microsoft.com/office/drawing/2014/main" val="184790456"/>
                    </a:ext>
                  </a:extLst>
                </a:gridCol>
              </a:tblGrid>
              <a:tr h="53624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Rekivaaran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Auli Hämäläinen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88984"/>
                  </a:ext>
                </a:extLst>
              </a:tr>
              <a:tr h="739003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Marjalan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Sanna Joronen</a:t>
                      </a:r>
                      <a:b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90720"/>
                  </a:ext>
                </a:extLst>
              </a:tr>
              <a:tr h="53624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Onttolan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Senni Blomberg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07337"/>
                  </a:ext>
                </a:extLst>
              </a:tr>
              <a:tr h="536242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Kummun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Arja Makkonen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59771"/>
                  </a:ext>
                </a:extLst>
              </a:tr>
              <a:tr h="739003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Ylämyllyn koulu, Jyrin ja Paloaukean yksiköt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Maarit Nummila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77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9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4.2/ PÖYDÄT 2,3  2  </a:t>
            </a:r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B3452923-2811-B678-76A8-054B5F0B4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711087"/>
              </p:ext>
            </p:extLst>
          </p:nvPr>
        </p:nvGraphicFramePr>
        <p:xfrm>
          <a:off x="2249422" y="1738543"/>
          <a:ext cx="6743699" cy="2704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847">
                  <a:extLst>
                    <a:ext uri="{9D8B030D-6E8A-4147-A177-3AD203B41FA5}">
                      <a16:colId xmlns:a16="http://schemas.microsoft.com/office/drawing/2014/main" val="610778658"/>
                    </a:ext>
                  </a:extLst>
                </a:gridCol>
                <a:gridCol w="3363990">
                  <a:extLst>
                    <a:ext uri="{9D8B030D-6E8A-4147-A177-3AD203B41FA5}">
                      <a16:colId xmlns:a16="http://schemas.microsoft.com/office/drawing/2014/main" val="1771113270"/>
                    </a:ext>
                  </a:extLst>
                </a:gridCol>
                <a:gridCol w="2137862">
                  <a:extLst>
                    <a:ext uri="{9D8B030D-6E8A-4147-A177-3AD203B41FA5}">
                      <a16:colId xmlns:a16="http://schemas.microsoft.com/office/drawing/2014/main" val="1919756553"/>
                    </a:ext>
                  </a:extLst>
                </a:gridCol>
              </a:tblGrid>
              <a:tr h="48524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Liperi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Liperin koulu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Susanna Maaranen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1245264"/>
                  </a:ext>
                </a:extLst>
              </a:tr>
              <a:tr h="36980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Joensuu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Marjalan koulu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6176193"/>
                  </a:ext>
                </a:extLst>
              </a:tr>
              <a:tr h="36980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Joensuu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Suhmuran koulu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Sari Hyttinen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4330592"/>
                  </a:ext>
                </a:extLst>
              </a:tr>
              <a:tr h="36980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Joensuu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Utran koulu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Mirkka Hiltunen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3099774"/>
                  </a:ext>
                </a:extLst>
              </a:tr>
              <a:tr h="739612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Kontiolahti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Kontiolahden koulu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Satu Vartio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8560377"/>
                  </a:ext>
                </a:extLst>
              </a:tr>
              <a:tr h="36980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Polvijärvi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Polvijärven koulu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effectLst/>
                        </a:rPr>
                        <a:t>Katja Kajava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0321931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C32C9498-ECD0-2CD2-6AE0-FABDDBC77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0482"/>
              </p:ext>
            </p:extLst>
          </p:nvPr>
        </p:nvGraphicFramePr>
        <p:xfrm>
          <a:off x="2249421" y="4577188"/>
          <a:ext cx="6743699" cy="1966343"/>
        </p:xfrm>
        <a:graphic>
          <a:graphicData uri="http://schemas.openxmlformats.org/drawingml/2006/table">
            <a:tbl>
              <a:tblPr/>
              <a:tblGrid>
                <a:gridCol w="1105748">
                  <a:extLst>
                    <a:ext uri="{9D8B030D-6E8A-4147-A177-3AD203B41FA5}">
                      <a16:colId xmlns:a16="http://schemas.microsoft.com/office/drawing/2014/main" val="3957593846"/>
                    </a:ext>
                  </a:extLst>
                </a:gridCol>
                <a:gridCol w="3781386">
                  <a:extLst>
                    <a:ext uri="{9D8B030D-6E8A-4147-A177-3AD203B41FA5}">
                      <a16:colId xmlns:a16="http://schemas.microsoft.com/office/drawing/2014/main" val="2465876369"/>
                    </a:ext>
                  </a:extLst>
                </a:gridCol>
                <a:gridCol w="1856565">
                  <a:extLst>
                    <a:ext uri="{9D8B030D-6E8A-4147-A177-3AD203B41FA5}">
                      <a16:colId xmlns:a16="http://schemas.microsoft.com/office/drawing/2014/main" val="3481140100"/>
                    </a:ext>
                  </a:extLst>
                </a:gridCol>
              </a:tblGrid>
              <a:tr h="41670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Viinijärven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Katja Ruotsalainen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189906"/>
                  </a:ext>
                </a:extLst>
              </a:tr>
              <a:tr h="41670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Iiksenvaaran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Eero Naakka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10520"/>
                  </a:ext>
                </a:extLst>
              </a:tr>
              <a:tr h="41670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Louhiojan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Ossi Karhunen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22516"/>
                  </a:ext>
                </a:extLst>
              </a:tr>
              <a:tr h="41670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Heinävaaran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Roope Mikkonen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82200"/>
                  </a:ext>
                </a:extLst>
              </a:tr>
              <a:tr h="299515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Kontioniemen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 Huttunen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5733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8B84CC8F-AD54-650A-FF8D-5F6E1C2D5E7F}"/>
              </a:ext>
            </a:extLst>
          </p:cNvPr>
          <p:cNvSpPr txBox="1"/>
          <p:nvPr/>
        </p:nvSpPr>
        <p:spPr>
          <a:xfrm>
            <a:off x="667511" y="2421868"/>
            <a:ext cx="1170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PÖYTÄ 2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EB53D88-C02E-8619-A5F3-FE246CB19BA0}"/>
              </a:ext>
            </a:extLst>
          </p:cNvPr>
          <p:cNvSpPr txBox="1"/>
          <p:nvPr/>
        </p:nvSpPr>
        <p:spPr>
          <a:xfrm>
            <a:off x="548639" y="4945612"/>
            <a:ext cx="1170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PÖYTÄ 3</a:t>
            </a:r>
          </a:p>
        </p:txBody>
      </p:sp>
    </p:spTree>
    <p:extLst>
      <p:ext uri="{BB962C8B-B14F-4D97-AF65-F5344CB8AC3E}">
        <p14:creationId xmlns:p14="http://schemas.microsoft.com/office/powerpoint/2010/main" val="10213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4.3 PÖYTÄ 4  </a:t>
            </a:r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FF900-9572-8451-5C15-625BAED65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jäsenet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BAFBBD1E-9D99-F4F5-3A12-1312A75FE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25477"/>
              </p:ext>
            </p:extLst>
          </p:nvPr>
        </p:nvGraphicFramePr>
        <p:xfrm>
          <a:off x="795527" y="2404872"/>
          <a:ext cx="8933690" cy="2697480"/>
        </p:xfrm>
        <a:graphic>
          <a:graphicData uri="http://schemas.openxmlformats.org/drawingml/2006/table">
            <a:tbl>
              <a:tblPr/>
              <a:tblGrid>
                <a:gridCol w="1645131">
                  <a:extLst>
                    <a:ext uri="{9D8B030D-6E8A-4147-A177-3AD203B41FA5}">
                      <a16:colId xmlns:a16="http://schemas.microsoft.com/office/drawing/2014/main" val="1791777423"/>
                    </a:ext>
                  </a:extLst>
                </a:gridCol>
                <a:gridCol w="4456434">
                  <a:extLst>
                    <a:ext uri="{9D8B030D-6E8A-4147-A177-3AD203B41FA5}">
                      <a16:colId xmlns:a16="http://schemas.microsoft.com/office/drawing/2014/main" val="4202916882"/>
                    </a:ext>
                  </a:extLst>
                </a:gridCol>
                <a:gridCol w="2832125">
                  <a:extLst>
                    <a:ext uri="{9D8B030D-6E8A-4147-A177-3AD203B41FA5}">
                      <a16:colId xmlns:a16="http://schemas.microsoft.com/office/drawing/2014/main" val="368812534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Ylämyllyn koulu, Jyrin ja Paloaukean yksiköt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Päivi Sallinen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03181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Pielisjoen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Noora Nevalainen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242953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Niittylahden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Saija Nissinen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963926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Kanervalan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Iiro Meriläinen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38024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Onttolan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Päivi Hukka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76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4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4.4/ PÖYTÄ 5  </a:t>
            </a:r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B872F957-AA0A-A2B5-02A7-1ECB866E6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42027"/>
              </p:ext>
            </p:extLst>
          </p:nvPr>
        </p:nvGraphicFramePr>
        <p:xfrm>
          <a:off x="832104" y="2412211"/>
          <a:ext cx="8110728" cy="2788920"/>
        </p:xfrm>
        <a:graphic>
          <a:graphicData uri="http://schemas.openxmlformats.org/drawingml/2006/table">
            <a:tbl>
              <a:tblPr/>
              <a:tblGrid>
                <a:gridCol w="1493584">
                  <a:extLst>
                    <a:ext uri="{9D8B030D-6E8A-4147-A177-3AD203B41FA5}">
                      <a16:colId xmlns:a16="http://schemas.microsoft.com/office/drawing/2014/main" val="2310761706"/>
                    </a:ext>
                  </a:extLst>
                </a:gridCol>
                <a:gridCol w="4045911">
                  <a:extLst>
                    <a:ext uri="{9D8B030D-6E8A-4147-A177-3AD203B41FA5}">
                      <a16:colId xmlns:a16="http://schemas.microsoft.com/office/drawing/2014/main" val="4082444622"/>
                    </a:ext>
                  </a:extLst>
                </a:gridCol>
                <a:gridCol w="2571233">
                  <a:extLst>
                    <a:ext uri="{9D8B030D-6E8A-4147-A177-3AD203B41FA5}">
                      <a16:colId xmlns:a16="http://schemas.microsoft.com/office/drawing/2014/main" val="3253416410"/>
                    </a:ext>
                  </a:extLst>
                </a:gridCol>
              </a:tblGrid>
              <a:tr h="557784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Ilomantsi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Pogostan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Kaisu Saari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14290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Karsikon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Susanna Korhonen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435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Nepenmäen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Tiina Asikainen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192879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Heli Matikainen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04105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Enon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Timo Alanko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5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0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5.1/ PÖYTÄ 6 </a:t>
            </a:r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FF900-9572-8451-5C15-625BAED65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jäsenet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CC5A1CEA-AB83-75B4-EE0D-900D251C1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73748"/>
              </p:ext>
            </p:extLst>
          </p:nvPr>
        </p:nvGraphicFramePr>
        <p:xfrm>
          <a:off x="1371599" y="2594837"/>
          <a:ext cx="8550550" cy="2771140"/>
        </p:xfrm>
        <a:graphic>
          <a:graphicData uri="http://schemas.openxmlformats.org/drawingml/2006/table">
            <a:tbl>
              <a:tblPr/>
              <a:tblGrid>
                <a:gridCol w="1509952">
                  <a:extLst>
                    <a:ext uri="{9D8B030D-6E8A-4147-A177-3AD203B41FA5}">
                      <a16:colId xmlns:a16="http://schemas.microsoft.com/office/drawing/2014/main" val="1417239389"/>
                    </a:ext>
                  </a:extLst>
                </a:gridCol>
                <a:gridCol w="4652764">
                  <a:extLst>
                    <a:ext uri="{9D8B030D-6E8A-4147-A177-3AD203B41FA5}">
                      <a16:colId xmlns:a16="http://schemas.microsoft.com/office/drawing/2014/main" val="3064461725"/>
                    </a:ext>
                  </a:extLst>
                </a:gridCol>
                <a:gridCol w="2387834">
                  <a:extLst>
                    <a:ext uri="{9D8B030D-6E8A-4147-A177-3AD203B41FA5}">
                      <a16:colId xmlns:a16="http://schemas.microsoft.com/office/drawing/2014/main" val="3947042922"/>
                    </a:ext>
                  </a:extLst>
                </a:gridCol>
              </a:tblGrid>
              <a:tr h="507528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Mattisenlahden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Susanna Federley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39067"/>
                  </a:ext>
                </a:extLst>
              </a:tr>
              <a:tr h="878042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Pyhäselän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Titta Kemppainen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241260"/>
                  </a:ext>
                </a:extLst>
              </a:tr>
              <a:tr h="507528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Nepenmäen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Virpi Voutilainen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20921"/>
                  </a:ext>
                </a:extLst>
              </a:tr>
              <a:tr h="439021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Rekivaaran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 Norismaa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893804"/>
                  </a:ext>
                </a:extLst>
              </a:tr>
              <a:tr h="439021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Kontiolahden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Antti Väänänen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96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8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5.2/ PÖYTÄ 7 </a:t>
            </a:r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FF900-9572-8451-5C15-625BAED65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jäsenet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BA5CB0A2-7E7E-82C6-9EA3-1D612764A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50747"/>
              </p:ext>
            </p:extLst>
          </p:nvPr>
        </p:nvGraphicFramePr>
        <p:xfrm>
          <a:off x="1451864" y="2549469"/>
          <a:ext cx="8012177" cy="3356493"/>
        </p:xfrm>
        <a:graphic>
          <a:graphicData uri="http://schemas.openxmlformats.org/drawingml/2006/table">
            <a:tbl>
              <a:tblPr/>
              <a:tblGrid>
                <a:gridCol w="1414882">
                  <a:extLst>
                    <a:ext uri="{9D8B030D-6E8A-4147-A177-3AD203B41FA5}">
                      <a16:colId xmlns:a16="http://schemas.microsoft.com/office/drawing/2014/main" val="1756539829"/>
                    </a:ext>
                  </a:extLst>
                </a:gridCol>
                <a:gridCol w="4359808">
                  <a:extLst>
                    <a:ext uri="{9D8B030D-6E8A-4147-A177-3AD203B41FA5}">
                      <a16:colId xmlns:a16="http://schemas.microsoft.com/office/drawing/2014/main" val="590760683"/>
                    </a:ext>
                  </a:extLst>
                </a:gridCol>
                <a:gridCol w="2237487">
                  <a:extLst>
                    <a:ext uri="{9D8B030D-6E8A-4147-A177-3AD203B41FA5}">
                      <a16:colId xmlns:a16="http://schemas.microsoft.com/office/drawing/2014/main" val="1013797552"/>
                    </a:ext>
                  </a:extLst>
                </a:gridCol>
              </a:tblGrid>
              <a:tr h="1118831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Heinävesi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 Kotilaisen koulu, </a:t>
                      </a:r>
                      <a:b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Karvion koulu, </a:t>
                      </a:r>
                      <a:b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Heinäveden yläkoulu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Minna Isoniemi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63941"/>
                  </a:ext>
                </a:extLst>
              </a:tr>
              <a:tr h="372944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Heinävaaran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Katja Nuora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05633"/>
                  </a:ext>
                </a:extLst>
              </a:tr>
              <a:tr h="372944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Noljakan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Erja Markkanen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09088"/>
                  </a:ext>
                </a:extLst>
              </a:tr>
              <a:tr h="745887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Karsikon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Marjo Hämäläinen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27887"/>
                  </a:ext>
                </a:extLst>
              </a:tr>
              <a:tr h="745887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Jakokosken ja Selkien koulut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Matti Hurskainen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8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7.1/ PÖYTÄ 8 </a:t>
            </a:r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0142A879-6789-556E-CA8C-8FABF6964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52227"/>
              </p:ext>
            </p:extLst>
          </p:nvPr>
        </p:nvGraphicFramePr>
        <p:xfrm>
          <a:off x="1371599" y="2258568"/>
          <a:ext cx="7448551" cy="3812827"/>
        </p:xfrm>
        <a:graphic>
          <a:graphicData uri="http://schemas.openxmlformats.org/drawingml/2006/table">
            <a:tbl>
              <a:tblPr/>
              <a:tblGrid>
                <a:gridCol w="1371645">
                  <a:extLst>
                    <a:ext uri="{9D8B030D-6E8A-4147-A177-3AD203B41FA5}">
                      <a16:colId xmlns:a16="http://schemas.microsoft.com/office/drawing/2014/main" val="476221047"/>
                    </a:ext>
                  </a:extLst>
                </a:gridCol>
                <a:gridCol w="3715594">
                  <a:extLst>
                    <a:ext uri="{9D8B030D-6E8A-4147-A177-3AD203B41FA5}">
                      <a16:colId xmlns:a16="http://schemas.microsoft.com/office/drawing/2014/main" val="1863514834"/>
                    </a:ext>
                  </a:extLst>
                </a:gridCol>
                <a:gridCol w="2361312">
                  <a:extLst>
                    <a:ext uri="{9D8B030D-6E8A-4147-A177-3AD203B41FA5}">
                      <a16:colId xmlns:a16="http://schemas.microsoft.com/office/drawing/2014/main" val="3132634583"/>
                    </a:ext>
                  </a:extLst>
                </a:gridCol>
              </a:tblGrid>
              <a:tr h="423647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Salokylän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Jussi Vlasov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56837"/>
                  </a:ext>
                </a:extLst>
              </a:tr>
              <a:tr h="84729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Nepenmäen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Minttu Muhonen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97646"/>
                  </a:ext>
                </a:extLst>
              </a:tr>
              <a:tr h="84729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Hammaslahden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 Laine-Kupiainen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766621"/>
                  </a:ext>
                </a:extLst>
              </a:tr>
              <a:tr h="847295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Kylmäojan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Anssi Rauma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26505"/>
                  </a:ext>
                </a:extLst>
              </a:tr>
              <a:tr h="847295"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3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DF9D7333-DD8F-BF09-23F8-0528BA7A3926}"/>
              </a:ext>
            </a:extLst>
          </p:cNvPr>
          <p:cNvSpPr txBox="1"/>
          <p:nvPr/>
        </p:nvSpPr>
        <p:spPr>
          <a:xfrm>
            <a:off x="1151128" y="453644"/>
            <a:ext cx="9286240" cy="5658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Aikataulu</a:t>
            </a:r>
          </a:p>
          <a:p>
            <a:endParaRPr lang="fi-FI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Klo 9                	Aamukahvi </a:t>
            </a:r>
          </a:p>
          <a:p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klo 9.30          	Aloitus ja toimintaohjeet</a:t>
            </a:r>
          </a:p>
          <a:p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klo 9.45          	Työpajat I</a:t>
            </a:r>
          </a:p>
          <a:p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Klo 12.00       	Lounas  </a:t>
            </a:r>
          </a:p>
          <a:p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Klo 13.00       	Työpajat II</a:t>
            </a:r>
          </a:p>
          <a:p>
            <a:r>
              <a:rPr lang="fi-FI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		</a:t>
            </a:r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Aamupäivän nostojen työstäminen omissa ryhmissä 		Joensuu, Kontiolahti, Liperi ja muut kunnat.</a:t>
            </a:r>
          </a:p>
          <a:p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Klo 14.00      	OPH webinaari (näkyvissä vähintään kahdessa 			kokoustilassa)</a:t>
            </a:r>
          </a:p>
          <a:p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Iltapäiväkahvit webinaarin lomassa</a:t>
            </a:r>
          </a:p>
          <a:p>
            <a:endParaRPr lang="fi-FI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i-FI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Klo 15.30       	Webinaarin jatkot livenä</a:t>
            </a:r>
          </a:p>
        </p:txBody>
      </p:sp>
    </p:spTree>
    <p:extLst>
      <p:ext uri="{BB962C8B-B14F-4D97-AF65-F5344CB8AC3E}">
        <p14:creationId xmlns:p14="http://schemas.microsoft.com/office/powerpoint/2010/main" val="282903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7.2 /PÖYDÄT  9,10,11 </a:t>
            </a:r>
            <a:r>
              <a:rPr lang="en-US" sz="4000" b="1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 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29E413EF-7D17-B907-1D76-4A01C31E1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05128"/>
              </p:ext>
            </p:extLst>
          </p:nvPr>
        </p:nvGraphicFramePr>
        <p:xfrm>
          <a:off x="1682494" y="1820984"/>
          <a:ext cx="7232904" cy="1394180"/>
        </p:xfrm>
        <a:graphic>
          <a:graphicData uri="http://schemas.openxmlformats.org/drawingml/2006/table">
            <a:tbl>
              <a:tblPr/>
              <a:tblGrid>
                <a:gridCol w="1277268">
                  <a:extLst>
                    <a:ext uri="{9D8B030D-6E8A-4147-A177-3AD203B41FA5}">
                      <a16:colId xmlns:a16="http://schemas.microsoft.com/office/drawing/2014/main" val="4106167458"/>
                    </a:ext>
                  </a:extLst>
                </a:gridCol>
                <a:gridCol w="3935769">
                  <a:extLst>
                    <a:ext uri="{9D8B030D-6E8A-4147-A177-3AD203B41FA5}">
                      <a16:colId xmlns:a16="http://schemas.microsoft.com/office/drawing/2014/main" val="2325258051"/>
                    </a:ext>
                  </a:extLst>
                </a:gridCol>
                <a:gridCol w="2019867">
                  <a:extLst>
                    <a:ext uri="{9D8B030D-6E8A-4147-A177-3AD203B41FA5}">
                      <a16:colId xmlns:a16="http://schemas.microsoft.com/office/drawing/2014/main" val="6213079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Sanna Rissanen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22488"/>
                  </a:ext>
                </a:extLst>
              </a:tr>
              <a:tr h="3117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Marjalan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 Suvenranta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23627"/>
                  </a:ext>
                </a:extLst>
              </a:tr>
              <a:tr h="3117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Suhmuran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Antti Eteläpää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22796"/>
                  </a:ext>
                </a:extLst>
              </a:tr>
              <a:tr h="311778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Utran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Päivi Ikonen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689892"/>
                  </a:ext>
                </a:extLst>
              </a:tr>
              <a:tr h="24548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Varparannan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Riitta Ikonen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96256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6D6AE39D-717D-C40A-8390-2290BCB63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38405"/>
              </p:ext>
            </p:extLst>
          </p:nvPr>
        </p:nvGraphicFramePr>
        <p:xfrm>
          <a:off x="1682496" y="3370214"/>
          <a:ext cx="7232904" cy="1289416"/>
        </p:xfrm>
        <a:graphic>
          <a:graphicData uri="http://schemas.openxmlformats.org/drawingml/2006/table">
            <a:tbl>
              <a:tblPr/>
              <a:tblGrid>
                <a:gridCol w="1185962">
                  <a:extLst>
                    <a:ext uri="{9D8B030D-6E8A-4147-A177-3AD203B41FA5}">
                      <a16:colId xmlns:a16="http://schemas.microsoft.com/office/drawing/2014/main" val="2279726252"/>
                    </a:ext>
                  </a:extLst>
                </a:gridCol>
                <a:gridCol w="4055697">
                  <a:extLst>
                    <a:ext uri="{9D8B030D-6E8A-4147-A177-3AD203B41FA5}">
                      <a16:colId xmlns:a16="http://schemas.microsoft.com/office/drawing/2014/main" val="2891408400"/>
                    </a:ext>
                  </a:extLst>
                </a:gridCol>
                <a:gridCol w="1991245">
                  <a:extLst>
                    <a:ext uri="{9D8B030D-6E8A-4147-A177-3AD203B41FA5}">
                      <a16:colId xmlns:a16="http://schemas.microsoft.com/office/drawing/2014/main" val="1287501487"/>
                    </a:ext>
                  </a:extLst>
                </a:gridCol>
              </a:tblGrid>
              <a:tr h="252730"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32657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Kanervalan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Iris Oinasniemi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837928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380564"/>
                  </a:ext>
                </a:extLst>
              </a:tr>
              <a:tr h="27849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Pyhäselän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Jenni Kervinen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016469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Polvijärvi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Polvijärven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Tiina Jalkanen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191286"/>
                  </a:ext>
                </a:extLst>
              </a:tr>
            </a:tbl>
          </a:graphicData>
        </a:graphic>
      </p:graphicFrame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22738989-CB26-BD4B-DED2-0F782A3DC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100953"/>
              </p:ext>
            </p:extLst>
          </p:nvPr>
        </p:nvGraphicFramePr>
        <p:xfrm>
          <a:off x="1682494" y="4969730"/>
          <a:ext cx="7232906" cy="1629735"/>
        </p:xfrm>
        <a:graphic>
          <a:graphicData uri="http://schemas.openxmlformats.org/drawingml/2006/table">
            <a:tbl>
              <a:tblPr/>
              <a:tblGrid>
                <a:gridCol w="1429563">
                  <a:extLst>
                    <a:ext uri="{9D8B030D-6E8A-4147-A177-3AD203B41FA5}">
                      <a16:colId xmlns:a16="http://schemas.microsoft.com/office/drawing/2014/main" val="2931326011"/>
                    </a:ext>
                  </a:extLst>
                </a:gridCol>
                <a:gridCol w="3488813">
                  <a:extLst>
                    <a:ext uri="{9D8B030D-6E8A-4147-A177-3AD203B41FA5}">
                      <a16:colId xmlns:a16="http://schemas.microsoft.com/office/drawing/2014/main" val="3370924087"/>
                    </a:ext>
                  </a:extLst>
                </a:gridCol>
                <a:gridCol w="2314530">
                  <a:extLst>
                    <a:ext uri="{9D8B030D-6E8A-4147-A177-3AD203B41FA5}">
                      <a16:colId xmlns:a16="http://schemas.microsoft.com/office/drawing/2014/main" val="1489893689"/>
                    </a:ext>
                  </a:extLst>
                </a:gridCol>
              </a:tblGrid>
              <a:tr h="28327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Ilomantsi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Pogostan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Minna Nevalainen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456569"/>
                  </a:ext>
                </a:extLst>
              </a:tr>
              <a:tr h="28327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Joensuun lyseon peruskoulu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Seppo Myllyoja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3610"/>
                  </a:ext>
                </a:extLst>
              </a:tr>
              <a:tr h="28327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Pataluodon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Suvi Sinkkonen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61763"/>
                  </a:ext>
                </a:extLst>
              </a:tr>
              <a:tr h="28327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Ahokkalan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 Voutilainen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6075"/>
                  </a:ext>
                </a:extLst>
              </a:tr>
              <a:tr h="28327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Pyhäselän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Reetta Kettunen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23108"/>
                  </a:ext>
                </a:extLst>
              </a:tr>
              <a:tr h="17735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Kummun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Tiina Sirkka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672498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C3D62E49-0042-2EE2-D269-17C4EB3E6E29}"/>
              </a:ext>
            </a:extLst>
          </p:cNvPr>
          <p:cNvSpPr txBox="1"/>
          <p:nvPr/>
        </p:nvSpPr>
        <p:spPr>
          <a:xfrm>
            <a:off x="274320" y="2039112"/>
            <a:ext cx="1408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PÖYTÄ 9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854CEC7-2242-843C-D221-E6E38044C5B0}"/>
              </a:ext>
            </a:extLst>
          </p:cNvPr>
          <p:cNvSpPr txBox="1"/>
          <p:nvPr/>
        </p:nvSpPr>
        <p:spPr>
          <a:xfrm>
            <a:off x="210312" y="3720962"/>
            <a:ext cx="1408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PÖYTÄ 10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9F6F477-4797-23CB-5B71-3D8496FFD8B6}"/>
              </a:ext>
            </a:extLst>
          </p:cNvPr>
          <p:cNvSpPr txBox="1"/>
          <p:nvPr/>
        </p:nvSpPr>
        <p:spPr>
          <a:xfrm>
            <a:off x="274320" y="5402812"/>
            <a:ext cx="140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PÖYTÄ 11</a:t>
            </a:r>
          </a:p>
        </p:txBody>
      </p:sp>
    </p:spTree>
    <p:extLst>
      <p:ext uri="{BB962C8B-B14F-4D97-AF65-F5344CB8AC3E}">
        <p14:creationId xmlns:p14="http://schemas.microsoft.com/office/powerpoint/2010/main" val="41379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7.3, PÖYDÄT 12, 13 </a:t>
            </a:r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ED5DCB70-5937-86D8-FA95-EB9FD50FE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724463"/>
              </p:ext>
            </p:extLst>
          </p:nvPr>
        </p:nvGraphicFramePr>
        <p:xfrm>
          <a:off x="2167129" y="1885278"/>
          <a:ext cx="7278624" cy="1872906"/>
        </p:xfrm>
        <a:graphic>
          <a:graphicData uri="http://schemas.openxmlformats.org/drawingml/2006/table">
            <a:tbl>
              <a:tblPr/>
              <a:tblGrid>
                <a:gridCol w="1285343">
                  <a:extLst>
                    <a:ext uri="{9D8B030D-6E8A-4147-A177-3AD203B41FA5}">
                      <a16:colId xmlns:a16="http://schemas.microsoft.com/office/drawing/2014/main" val="3327130229"/>
                    </a:ext>
                  </a:extLst>
                </a:gridCol>
                <a:gridCol w="3960647">
                  <a:extLst>
                    <a:ext uri="{9D8B030D-6E8A-4147-A177-3AD203B41FA5}">
                      <a16:colId xmlns:a16="http://schemas.microsoft.com/office/drawing/2014/main" val="3360498999"/>
                    </a:ext>
                  </a:extLst>
                </a:gridCol>
                <a:gridCol w="2032634">
                  <a:extLst>
                    <a:ext uri="{9D8B030D-6E8A-4147-A177-3AD203B41FA5}">
                      <a16:colId xmlns:a16="http://schemas.microsoft.com/office/drawing/2014/main" val="1009753687"/>
                    </a:ext>
                  </a:extLst>
                </a:gridCol>
              </a:tblGrid>
              <a:tr h="312151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Pielisjoen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Jouni Partti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05241"/>
                  </a:ext>
                </a:extLst>
              </a:tr>
              <a:tr h="312151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Reijolan koulu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Jyri Martiskainen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21251"/>
                  </a:ext>
                </a:extLst>
              </a:tr>
              <a:tr h="312151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Niittylahden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Jaakko Sivonen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682218"/>
                  </a:ext>
                </a:extLst>
              </a:tr>
              <a:tr h="624302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Ylämyllyn koulu, Jyrin ja Paloaukean yksiköt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Pirjo Pasanen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84366"/>
                  </a:ext>
                </a:extLst>
              </a:tr>
              <a:tr h="312151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Kylmäojan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Hanna Kokkola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51639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083E135C-1608-BCFD-DE3C-E003D5672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97164"/>
              </p:ext>
            </p:extLst>
          </p:nvPr>
        </p:nvGraphicFramePr>
        <p:xfrm>
          <a:off x="2167128" y="4160520"/>
          <a:ext cx="7278624" cy="2121105"/>
        </p:xfrm>
        <a:graphic>
          <a:graphicData uri="http://schemas.openxmlformats.org/drawingml/2006/table">
            <a:tbl>
              <a:tblPr/>
              <a:tblGrid>
                <a:gridCol w="1438599">
                  <a:extLst>
                    <a:ext uri="{9D8B030D-6E8A-4147-A177-3AD203B41FA5}">
                      <a16:colId xmlns:a16="http://schemas.microsoft.com/office/drawing/2014/main" val="1023347533"/>
                    </a:ext>
                  </a:extLst>
                </a:gridCol>
                <a:gridCol w="3510866">
                  <a:extLst>
                    <a:ext uri="{9D8B030D-6E8A-4147-A177-3AD203B41FA5}">
                      <a16:colId xmlns:a16="http://schemas.microsoft.com/office/drawing/2014/main" val="1590427853"/>
                    </a:ext>
                  </a:extLst>
                </a:gridCol>
                <a:gridCol w="2329159">
                  <a:extLst>
                    <a:ext uri="{9D8B030D-6E8A-4147-A177-3AD203B41FA5}">
                      <a16:colId xmlns:a16="http://schemas.microsoft.com/office/drawing/2014/main" val="4049099433"/>
                    </a:ext>
                  </a:extLst>
                </a:gridCol>
              </a:tblGrid>
              <a:tr h="424221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Ylämyllyn koulu, Patteriston yksikkö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Antti Stützle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835"/>
                  </a:ext>
                </a:extLst>
              </a:tr>
              <a:tr h="424221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Pataluodon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Mirjam Westman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275344"/>
                  </a:ext>
                </a:extLst>
              </a:tr>
              <a:tr h="424221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Mutalan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Ossi Kolu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69734"/>
                  </a:ext>
                </a:extLst>
              </a:tr>
              <a:tr h="424221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Pielisjoen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Sari Tiilikainen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33561"/>
                  </a:ext>
                </a:extLst>
              </a:tr>
              <a:tr h="424221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Kontiolahden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Riitta Kuvaja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0520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9E0A2F26-1516-411D-1927-0AF7835C40B2}"/>
              </a:ext>
            </a:extLst>
          </p:cNvPr>
          <p:cNvSpPr txBox="1"/>
          <p:nvPr/>
        </p:nvSpPr>
        <p:spPr>
          <a:xfrm>
            <a:off x="459350" y="4657393"/>
            <a:ext cx="140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PÖYTÄ 13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B7EADB9-945F-5107-ACC8-7796F6EB8A80}"/>
              </a:ext>
            </a:extLst>
          </p:cNvPr>
          <p:cNvSpPr txBox="1"/>
          <p:nvPr/>
        </p:nvSpPr>
        <p:spPr>
          <a:xfrm>
            <a:off x="459350" y="2200607"/>
            <a:ext cx="140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PÖYTÄ 12</a:t>
            </a:r>
          </a:p>
        </p:txBody>
      </p:sp>
    </p:spTree>
    <p:extLst>
      <p:ext uri="{BB962C8B-B14F-4D97-AF65-F5344CB8AC3E}">
        <p14:creationId xmlns:p14="http://schemas.microsoft.com/office/powerpoint/2010/main" val="14319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7.4 A  14, 15 </a:t>
            </a:r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17DDA37F-F3B2-51B2-78A2-F843FE2BD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6408"/>
              </p:ext>
            </p:extLst>
          </p:nvPr>
        </p:nvGraphicFramePr>
        <p:xfrm>
          <a:off x="1771650" y="2216150"/>
          <a:ext cx="7070598" cy="1826584"/>
        </p:xfrm>
        <a:graphic>
          <a:graphicData uri="http://schemas.openxmlformats.org/drawingml/2006/table">
            <a:tbl>
              <a:tblPr/>
              <a:tblGrid>
                <a:gridCol w="1248607">
                  <a:extLst>
                    <a:ext uri="{9D8B030D-6E8A-4147-A177-3AD203B41FA5}">
                      <a16:colId xmlns:a16="http://schemas.microsoft.com/office/drawing/2014/main" val="2093485275"/>
                    </a:ext>
                  </a:extLst>
                </a:gridCol>
                <a:gridCol w="3847451">
                  <a:extLst>
                    <a:ext uri="{9D8B030D-6E8A-4147-A177-3AD203B41FA5}">
                      <a16:colId xmlns:a16="http://schemas.microsoft.com/office/drawing/2014/main" val="713173447"/>
                    </a:ext>
                  </a:extLst>
                </a:gridCol>
                <a:gridCol w="1974540">
                  <a:extLst>
                    <a:ext uri="{9D8B030D-6E8A-4147-A177-3AD203B41FA5}">
                      <a16:colId xmlns:a16="http://schemas.microsoft.com/office/drawing/2014/main" val="3549922356"/>
                    </a:ext>
                  </a:extLst>
                </a:gridCol>
              </a:tblGrid>
              <a:tr h="31948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Honkalammen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Jenni Ojasalo-Rinkinen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69428"/>
                  </a:ext>
                </a:extLst>
              </a:tr>
              <a:tr h="31948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Utran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Tanja Tuononen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142121"/>
                  </a:ext>
                </a:extLst>
              </a:tr>
              <a:tr h="31948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Heinävaaran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Sirpa Kymäläinen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044736"/>
                  </a:ext>
                </a:extLst>
              </a:tr>
              <a:tr h="31948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Joensuun lyseon peruskoulu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Maiju Näkki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13222"/>
                  </a:ext>
                </a:extLst>
              </a:tr>
              <a:tr h="319486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Kummun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 Turunen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189145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B073E7-4849-660C-000F-877A43BB0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98521"/>
              </p:ext>
            </p:extLst>
          </p:nvPr>
        </p:nvGraphicFramePr>
        <p:xfrm>
          <a:off x="1771650" y="4282024"/>
          <a:ext cx="7070598" cy="2231748"/>
        </p:xfrm>
        <a:graphic>
          <a:graphicData uri="http://schemas.openxmlformats.org/drawingml/2006/table">
            <a:tbl>
              <a:tblPr/>
              <a:tblGrid>
                <a:gridCol w="1397482">
                  <a:extLst>
                    <a:ext uri="{9D8B030D-6E8A-4147-A177-3AD203B41FA5}">
                      <a16:colId xmlns:a16="http://schemas.microsoft.com/office/drawing/2014/main" val="2107017675"/>
                    </a:ext>
                  </a:extLst>
                </a:gridCol>
                <a:gridCol w="3643148">
                  <a:extLst>
                    <a:ext uri="{9D8B030D-6E8A-4147-A177-3AD203B41FA5}">
                      <a16:colId xmlns:a16="http://schemas.microsoft.com/office/drawing/2014/main" val="1210889414"/>
                    </a:ext>
                  </a:extLst>
                </a:gridCol>
                <a:gridCol w="2029968">
                  <a:extLst>
                    <a:ext uri="{9D8B030D-6E8A-4147-A177-3AD203B41FA5}">
                      <a16:colId xmlns:a16="http://schemas.microsoft.com/office/drawing/2014/main" val="771331454"/>
                    </a:ext>
                  </a:extLst>
                </a:gridCol>
              </a:tblGrid>
              <a:tr h="511633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Salokylän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Jaana Minkkinen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30806"/>
                  </a:ext>
                </a:extLst>
              </a:tr>
              <a:tr h="511633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Tuupovaaran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Katja Niemeläinen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18237"/>
                  </a:ext>
                </a:extLst>
              </a:tr>
              <a:tr h="511633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Karhunmäen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Timo Nykänen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195527"/>
                  </a:ext>
                </a:extLst>
              </a:tr>
              <a:tr h="422529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Uimaharjun koulu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Mika Merilä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148109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Niina Harviala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0453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3A18EA68-C140-D203-13D5-26BCBAB5A71F}"/>
              </a:ext>
            </a:extLst>
          </p:cNvPr>
          <p:cNvSpPr txBox="1"/>
          <p:nvPr/>
        </p:nvSpPr>
        <p:spPr>
          <a:xfrm>
            <a:off x="246888" y="4982399"/>
            <a:ext cx="140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PÖYTÄ 15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D85C264-33B6-E956-30A1-4D69B65978C4}"/>
              </a:ext>
            </a:extLst>
          </p:cNvPr>
          <p:cNvSpPr txBox="1"/>
          <p:nvPr/>
        </p:nvSpPr>
        <p:spPr>
          <a:xfrm>
            <a:off x="218312" y="2713943"/>
            <a:ext cx="140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PÖYTÄ 14</a:t>
            </a:r>
          </a:p>
        </p:txBody>
      </p:sp>
    </p:spTree>
    <p:extLst>
      <p:ext uri="{BB962C8B-B14F-4D97-AF65-F5344CB8AC3E}">
        <p14:creationId xmlns:p14="http://schemas.microsoft.com/office/powerpoint/2010/main" val="417768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7.4. B PÖYDÄT 16, 17 </a:t>
            </a:r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 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84ED1C2F-E1D8-0D5C-6BD5-916B53EE7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163702"/>
              </p:ext>
            </p:extLst>
          </p:nvPr>
        </p:nvGraphicFramePr>
        <p:xfrm>
          <a:off x="2377440" y="1759895"/>
          <a:ext cx="6986016" cy="1956030"/>
        </p:xfrm>
        <a:graphic>
          <a:graphicData uri="http://schemas.openxmlformats.org/drawingml/2006/table">
            <a:tbl>
              <a:tblPr/>
              <a:tblGrid>
                <a:gridCol w="1380765">
                  <a:extLst>
                    <a:ext uri="{9D8B030D-6E8A-4147-A177-3AD203B41FA5}">
                      <a16:colId xmlns:a16="http://schemas.microsoft.com/office/drawing/2014/main" val="2662690954"/>
                    </a:ext>
                  </a:extLst>
                </a:gridCol>
                <a:gridCol w="3369726">
                  <a:extLst>
                    <a:ext uri="{9D8B030D-6E8A-4147-A177-3AD203B41FA5}">
                      <a16:colId xmlns:a16="http://schemas.microsoft.com/office/drawing/2014/main" val="2778232367"/>
                    </a:ext>
                  </a:extLst>
                </a:gridCol>
                <a:gridCol w="2235525">
                  <a:extLst>
                    <a:ext uri="{9D8B030D-6E8A-4147-A177-3AD203B41FA5}">
                      <a16:colId xmlns:a16="http://schemas.microsoft.com/office/drawing/2014/main" val="1278094888"/>
                    </a:ext>
                  </a:extLst>
                </a:gridCol>
              </a:tblGrid>
              <a:tr h="50119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Ylämyllyn koulu, Jyrin ja Paloaukean yksiköt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Antti Ikonen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90018"/>
                  </a:ext>
                </a:extLst>
              </a:tr>
              <a:tr h="28625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Joensuun lyseon peruskoulu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 Renko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67179"/>
                  </a:ext>
                </a:extLst>
              </a:tr>
              <a:tr h="28625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Pataluodon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Tuija Huovinen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64532"/>
                  </a:ext>
                </a:extLst>
              </a:tr>
              <a:tr h="28625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Mutalan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Ulla Pajarinen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19783"/>
                  </a:ext>
                </a:extLst>
              </a:tr>
              <a:tr h="50119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Polvijärvi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Polvijärven koulu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Terhi Kohonen</a:t>
                      </a:r>
                      <a:b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39691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90D45349-9F46-BF91-93EB-2FA0D8C9F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697384"/>
              </p:ext>
            </p:extLst>
          </p:nvPr>
        </p:nvGraphicFramePr>
        <p:xfrm>
          <a:off x="2468881" y="4149764"/>
          <a:ext cx="6803136" cy="1665821"/>
        </p:xfrm>
        <a:graphic>
          <a:graphicData uri="http://schemas.openxmlformats.org/drawingml/2006/table">
            <a:tbl>
              <a:tblPr/>
              <a:tblGrid>
                <a:gridCol w="1344620">
                  <a:extLst>
                    <a:ext uri="{9D8B030D-6E8A-4147-A177-3AD203B41FA5}">
                      <a16:colId xmlns:a16="http://schemas.microsoft.com/office/drawing/2014/main" val="820588239"/>
                    </a:ext>
                  </a:extLst>
                </a:gridCol>
                <a:gridCol w="3281513">
                  <a:extLst>
                    <a:ext uri="{9D8B030D-6E8A-4147-A177-3AD203B41FA5}">
                      <a16:colId xmlns:a16="http://schemas.microsoft.com/office/drawing/2014/main" val="1771364184"/>
                    </a:ext>
                  </a:extLst>
                </a:gridCol>
                <a:gridCol w="2177003">
                  <a:extLst>
                    <a:ext uri="{9D8B030D-6E8A-4147-A177-3AD203B41FA5}">
                      <a16:colId xmlns:a16="http://schemas.microsoft.com/office/drawing/2014/main" val="1853119005"/>
                    </a:ext>
                  </a:extLst>
                </a:gridCol>
              </a:tblGrid>
              <a:tr h="555273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Itä-Suomen Yliopiston harjoittelukoulu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Vappu Wiren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755881"/>
                  </a:ext>
                </a:extLst>
              </a:tr>
              <a:tr h="27763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Kiihtelysvaaran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Tainamari Turunen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68485"/>
                  </a:ext>
                </a:extLst>
              </a:tr>
              <a:tr h="27763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Karsikon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Jussi T. Koski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43670"/>
                  </a:ext>
                </a:extLst>
              </a:tr>
              <a:tr h="27763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Nepenmäen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Maija Salo-Vartiainen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58831"/>
                  </a:ext>
                </a:extLst>
              </a:tr>
              <a:tr h="27763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Kulhon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Arttu Pätäri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34405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1B3165E2-7BA2-5663-82AD-7BDD5C01C18D}"/>
              </a:ext>
            </a:extLst>
          </p:cNvPr>
          <p:cNvSpPr txBox="1"/>
          <p:nvPr/>
        </p:nvSpPr>
        <p:spPr>
          <a:xfrm>
            <a:off x="667511" y="2421868"/>
            <a:ext cx="140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PÖYTÄ 16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82471E9-DB4D-7089-8B5E-C6D59CBBA3CE}"/>
              </a:ext>
            </a:extLst>
          </p:cNvPr>
          <p:cNvSpPr txBox="1"/>
          <p:nvPr/>
        </p:nvSpPr>
        <p:spPr>
          <a:xfrm>
            <a:off x="667511" y="4470124"/>
            <a:ext cx="140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PÖYTÄ 17</a:t>
            </a:r>
          </a:p>
        </p:txBody>
      </p:sp>
    </p:spTree>
    <p:extLst>
      <p:ext uri="{BB962C8B-B14F-4D97-AF65-F5344CB8AC3E}">
        <p14:creationId xmlns:p14="http://schemas.microsoft.com/office/powerpoint/2010/main" val="42094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7.5 PÖYTÄ 18  </a:t>
            </a:r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DA5FEA8E-7A16-2379-18D2-B1382661E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32962"/>
              </p:ext>
            </p:extLst>
          </p:nvPr>
        </p:nvGraphicFramePr>
        <p:xfrm>
          <a:off x="1108574" y="2817898"/>
          <a:ext cx="9132709" cy="1828800"/>
        </p:xfrm>
        <a:graphic>
          <a:graphicData uri="http://schemas.openxmlformats.org/drawingml/2006/table">
            <a:tbl>
              <a:tblPr/>
              <a:tblGrid>
                <a:gridCol w="1470034">
                  <a:extLst>
                    <a:ext uri="{9D8B030D-6E8A-4147-A177-3AD203B41FA5}">
                      <a16:colId xmlns:a16="http://schemas.microsoft.com/office/drawing/2014/main" val="991219238"/>
                    </a:ext>
                  </a:extLst>
                </a:gridCol>
                <a:gridCol w="4834125">
                  <a:extLst>
                    <a:ext uri="{9D8B030D-6E8A-4147-A177-3AD203B41FA5}">
                      <a16:colId xmlns:a16="http://schemas.microsoft.com/office/drawing/2014/main" val="561004408"/>
                    </a:ext>
                  </a:extLst>
                </a:gridCol>
                <a:gridCol w="2828550">
                  <a:extLst>
                    <a:ext uri="{9D8B030D-6E8A-4147-A177-3AD203B41FA5}">
                      <a16:colId xmlns:a16="http://schemas.microsoft.com/office/drawing/2014/main" val="3557439781"/>
                    </a:ext>
                  </a:extLst>
                </a:gridCol>
              </a:tblGrid>
              <a:tr h="296386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Honkalammen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Sanna Mutikainen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33986"/>
                  </a:ext>
                </a:extLst>
              </a:tr>
              <a:tr h="296386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Noljakan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Ulla Tarva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421063"/>
                  </a:ext>
                </a:extLst>
              </a:tr>
              <a:tr h="296386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Itä-Suomen Yliopiston harjoittelukoulu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Jyrki Korkki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76988"/>
                  </a:ext>
                </a:extLst>
              </a:tr>
              <a:tr h="296386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02622"/>
                  </a:ext>
                </a:extLst>
              </a:tr>
              <a:tr h="309088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Lehmon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Auli Pulkki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01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9BB3E-2AAE-E646-B082-5D33F2CD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Ryhmä 7.8 PÖYDÄT 19, 20  </a:t>
            </a:r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 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99031999-E9B8-18D0-0B12-E51E3762A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80467"/>
              </p:ext>
            </p:extLst>
          </p:nvPr>
        </p:nvGraphicFramePr>
        <p:xfrm>
          <a:off x="1700276" y="1597432"/>
          <a:ext cx="8499856" cy="2298179"/>
        </p:xfrm>
        <a:graphic>
          <a:graphicData uri="http://schemas.openxmlformats.org/drawingml/2006/table">
            <a:tbl>
              <a:tblPr/>
              <a:tblGrid>
                <a:gridCol w="1393701">
                  <a:extLst>
                    <a:ext uri="{9D8B030D-6E8A-4147-A177-3AD203B41FA5}">
                      <a16:colId xmlns:a16="http://schemas.microsoft.com/office/drawing/2014/main" val="3854865429"/>
                    </a:ext>
                  </a:extLst>
                </a:gridCol>
                <a:gridCol w="4766114">
                  <a:extLst>
                    <a:ext uri="{9D8B030D-6E8A-4147-A177-3AD203B41FA5}">
                      <a16:colId xmlns:a16="http://schemas.microsoft.com/office/drawing/2014/main" val="2292347408"/>
                    </a:ext>
                  </a:extLst>
                </a:gridCol>
                <a:gridCol w="2340041">
                  <a:extLst>
                    <a:ext uri="{9D8B030D-6E8A-4147-A177-3AD203B41FA5}">
                      <a16:colId xmlns:a16="http://schemas.microsoft.com/office/drawing/2014/main" val="2710814207"/>
                    </a:ext>
                  </a:extLst>
                </a:gridCol>
              </a:tblGrid>
              <a:tr h="835139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Viinijärven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Pauliina Räty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391290"/>
                  </a:ext>
                </a:extLst>
              </a:tr>
              <a:tr h="346443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Karhunmäen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Sari Elokivi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96122"/>
                  </a:ext>
                </a:extLst>
              </a:tr>
              <a:tr h="346443"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Uimaharjun koulu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Anja Nuutinen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972480"/>
                  </a:ext>
                </a:extLst>
              </a:tr>
              <a:tr h="346443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Enon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Tiina Liuski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66763"/>
                  </a:ext>
                </a:extLst>
              </a:tr>
              <a:tr h="346443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Lehmon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Hanna Lipponen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2333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C2D1DC44-6B8D-F9DE-D5C1-620E79E9E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23204"/>
              </p:ext>
            </p:extLst>
          </p:nvPr>
        </p:nvGraphicFramePr>
        <p:xfrm>
          <a:off x="1700277" y="4105998"/>
          <a:ext cx="8499855" cy="2560320"/>
        </p:xfrm>
        <a:graphic>
          <a:graphicData uri="http://schemas.openxmlformats.org/drawingml/2006/table">
            <a:tbl>
              <a:tblPr/>
              <a:tblGrid>
                <a:gridCol w="1689100">
                  <a:extLst>
                    <a:ext uri="{9D8B030D-6E8A-4147-A177-3AD203B41FA5}">
                      <a16:colId xmlns:a16="http://schemas.microsoft.com/office/drawing/2014/main" val="148750447"/>
                    </a:ext>
                  </a:extLst>
                </a:gridCol>
                <a:gridCol w="4470713">
                  <a:extLst>
                    <a:ext uri="{9D8B030D-6E8A-4147-A177-3AD203B41FA5}">
                      <a16:colId xmlns:a16="http://schemas.microsoft.com/office/drawing/2014/main" val="278902041"/>
                    </a:ext>
                  </a:extLst>
                </a:gridCol>
                <a:gridCol w="2340042">
                  <a:extLst>
                    <a:ext uri="{9D8B030D-6E8A-4147-A177-3AD203B41FA5}">
                      <a16:colId xmlns:a16="http://schemas.microsoft.com/office/drawing/2014/main" val="4209934622"/>
                    </a:ext>
                  </a:extLst>
                </a:gridCol>
              </a:tblGrid>
              <a:tr h="529595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Heinävesi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Otto Kotilaisen koulu, </a:t>
                      </a:r>
                      <a:b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Karvion koulu, </a:t>
                      </a:r>
                      <a:b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Heinäveden yläkoulu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 Vattulainen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012994"/>
                  </a:ext>
                </a:extLst>
              </a:tr>
              <a:tr h="251935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Karhunmäen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 Juntunen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38092"/>
                  </a:ext>
                </a:extLst>
              </a:tr>
              <a:tr h="251935"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Joensuu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Uimaharjun koulu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Hanna Karjalainen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16729"/>
                  </a:ext>
                </a:extLst>
              </a:tr>
              <a:tr h="251935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Kontiolahti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Kylmäojan koulu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Iida-Lotta Sutinen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63784"/>
                  </a:ext>
                </a:extLst>
              </a:tr>
              <a:tr h="185577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Polvijärvi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Polvijärven koulu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Laura Tukiainen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65128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45D6100-9960-5830-4266-B265B7F7F567}"/>
              </a:ext>
            </a:extLst>
          </p:cNvPr>
          <p:cNvSpPr txBox="1"/>
          <p:nvPr/>
        </p:nvSpPr>
        <p:spPr>
          <a:xfrm>
            <a:off x="292100" y="4545808"/>
            <a:ext cx="140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PÖYTÄ 20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9F1E8B2-1DB3-0F2B-5F58-54756AC8F8CE}"/>
              </a:ext>
            </a:extLst>
          </p:cNvPr>
          <p:cNvSpPr txBox="1"/>
          <p:nvPr/>
        </p:nvSpPr>
        <p:spPr>
          <a:xfrm>
            <a:off x="292100" y="2429525"/>
            <a:ext cx="140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PÖYTÄ 19</a:t>
            </a:r>
          </a:p>
        </p:txBody>
      </p:sp>
    </p:spTree>
    <p:extLst>
      <p:ext uri="{BB962C8B-B14F-4D97-AF65-F5344CB8AC3E}">
        <p14:creationId xmlns:p14="http://schemas.microsoft.com/office/powerpoint/2010/main" val="7243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5B374D-2120-28C4-476F-A64A645DF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fi-FI" sz="8100" dirty="0"/>
              <a:t>Työskentelyohjeistus kuntakohtainen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1B2D68-A8B3-9D72-37E8-189C7E743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fi-FI"/>
              <a:t>OPS-päivä 26.3.2025</a:t>
            </a:r>
          </a:p>
        </p:txBody>
      </p:sp>
    </p:spTree>
    <p:extLst>
      <p:ext uri="{BB962C8B-B14F-4D97-AF65-F5344CB8AC3E}">
        <p14:creationId xmlns:p14="http://schemas.microsoft.com/office/powerpoint/2010/main" val="2261138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1D27206-ED04-F0DC-5EA2-969CCAC7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Työskentelyohjeet iltapäivälle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DFE0F4-521E-0219-598E-D779F008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i-FI" sz="2000" b="0" i="0" u="none" strike="noStrike" baseline="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8B82885-8A7E-34D8-E591-057620DC201B}"/>
              </a:ext>
            </a:extLst>
          </p:cNvPr>
          <p:cNvSpPr txBox="1"/>
          <p:nvPr/>
        </p:nvSpPr>
        <p:spPr>
          <a:xfrm>
            <a:off x="1423414" y="1663017"/>
            <a:ext cx="8730234" cy="5116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fi-FI" sz="2000" b="1" dirty="0">
                <a:solidFill>
                  <a:prstClr val="black"/>
                </a:solidFill>
                <a:latin typeface="Aptos" panose="02110004020202020204"/>
              </a:rPr>
              <a:t>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yöskentely aamupäivän nostoista ja paikallisesti päätettävistä asioista kuntakohtaisessa tai pienien kuntien ryhmässä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i-FI" sz="2000" b="1" dirty="0">
                <a:solidFill>
                  <a:prstClr val="black"/>
                </a:solidFill>
                <a:latin typeface="Aptos" panose="02110004020202020204"/>
              </a:rPr>
              <a:t>Joensuu + norssit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Kontiolahti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i-FI" sz="2000" b="1" dirty="0">
                <a:solidFill>
                  <a:prstClr val="black"/>
                </a:solidFill>
                <a:latin typeface="Aptos" panose="02110004020202020204"/>
              </a:rPr>
              <a:t>Liperi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Heinävesi, Ilomantsi, </a:t>
            </a:r>
            <a:r>
              <a:rPr kumimoji="0" lang="fi-FI" sz="2000" b="1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Juuka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O</a:t>
            </a:r>
            <a:r>
              <a:rPr lang="fi-FI" sz="2000" b="1" dirty="0">
                <a:solidFill>
                  <a:prstClr val="black"/>
                </a:solidFill>
                <a:latin typeface="Aptos" panose="02110004020202020204"/>
              </a:rPr>
              <a:t>utokummunkaupunki, Polvijärvi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fi-FI" sz="2000" b="1" dirty="0">
                <a:solidFill>
                  <a:prstClr val="black"/>
                </a:solidFill>
                <a:latin typeface="Aptos" panose="02110004020202020204"/>
              </a:rPr>
              <a:t>V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erratkaa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olemassa olevaan seudun/oman kunnan opsiin, keskustelkaa ja kirjatkaa </a:t>
            </a:r>
            <a:r>
              <a:rPr lang="fi-FI" sz="2000" b="1" dirty="0" err="1">
                <a:solidFill>
                  <a:prstClr val="black"/>
                </a:solidFill>
                <a:latin typeface="Aptos" panose="02110004020202020204"/>
              </a:rPr>
              <a:t>padlettiin</a:t>
            </a:r>
            <a:r>
              <a:rPr lang="fi-FI" sz="2000" b="1" dirty="0">
                <a:solidFill>
                  <a:prstClr val="black"/>
                </a:solidFill>
                <a:latin typeface="Aptos" panose="02110004020202020204"/>
              </a:rPr>
              <a:t> :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  <a:defRPr/>
            </a:pPr>
            <a:r>
              <a:rPr lang="fi-FI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Mitkä ovat seudulliseen opsiin kirjattavia  yhteisiä </a:t>
            </a:r>
            <a:r>
              <a:rPr lang="fi-FI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asioita (luku 7.9)?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  <a:defRPr/>
            </a:pPr>
            <a:r>
              <a:rPr lang="fi-FI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Mitkä ovat opetuksen järjestäjän kunnissa päätettäviä asioita (luku7.9)?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  <a:defRPr/>
            </a:pPr>
            <a:r>
              <a:rPr lang="fi-FI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Luku 4.5  </a:t>
            </a:r>
            <a:r>
              <a:rPr lang="fi-FI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uudet lisäykset, mitä kirjoitetaan seudun opsiin niiden osalta (kts. </a:t>
            </a:r>
            <a:r>
              <a:rPr lang="fi-FI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fi-FI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isäykset </a:t>
            </a:r>
            <a:r>
              <a:rPr lang="fi-FI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fi-FI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ia 52)?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  <a:defRPr/>
            </a:pPr>
            <a:endParaRPr lang="fi-FI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  <a:defRPr/>
            </a:pPr>
            <a:endParaRPr lang="fi-FI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38833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1D27206-ED04-F0DC-5EA2-969CCAC7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7" y="189360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7.9.  Paikallisesti päätettävät asiat  </a:t>
            </a:r>
            <a:r>
              <a:rPr lang="fi-FI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r>
              <a:rPr lang="fi-FI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DFE0F4-521E-0219-598E-D779F008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i-FI" sz="2000" b="0" i="0" u="none" strike="noStrike" baseline="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89D56D7-D368-2F82-A81C-4A5FB80F11C3}"/>
              </a:ext>
            </a:extLst>
          </p:cNvPr>
          <p:cNvSpPr txBox="1"/>
          <p:nvPr/>
        </p:nvSpPr>
        <p:spPr>
          <a:xfrm>
            <a:off x="234696" y="1583412"/>
            <a:ext cx="11881104" cy="5109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Perusopetuksen opetussuunnitelman perusteiden luku 7 lisätään paikalliseen opetussuunnitelmaan sellaisenaan. </a:t>
            </a:r>
          </a:p>
          <a:p>
            <a:pPr algn="l"/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Siihen lisätään paikallisesti päätettävät asiat alla olevan mukaisesti.</a:t>
            </a:r>
          </a:p>
          <a:p>
            <a:pPr algn="l"/>
            <a:endParaRPr lang="fi-FI" sz="16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Paikallisessa opetussuunnitelmassa kuvataan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oppimisen edellytyksiä tukevien opetusjärjestelyiden toteuttamisen periaatteet, yhteistyökäytännöt ja vastuut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rehtorin vastuut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lukuvuosisuunnitelman laatimisen ja tarkentamisen periaatteet ja vastuut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toiminta siirtymävaiheissa ja tiedonsiirtoon liittyvät käytännöt ja vastuut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perusopetuksen ja esiopetuksen tuen yhteensovittamisen käytännöt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pienryhmien koko ja muodostaminen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ryhmäkohtaisten tukimuotojen toteuttamisen ja riittävyyden arvioimisen paikalliset periaatteet, käytännöt ja vastuut</a:t>
            </a:r>
          </a:p>
          <a:p>
            <a:pPr algn="l"/>
            <a:endParaRPr lang="fi-FI" sz="16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oppilaskohtaista tukea koskevan päätöksen valmistelun käytännöt ja vastuut sekä päätöksestä päättämisen vastuu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yhteistyökäytännöt huoltajan ja oppilaan kanssa oppilaskohtaisten tukitoimien arvioinnissa, suunnittelussa ja päätöksenteossa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opiskeluhuoltopalvelujen ammattilaisten sekä muiden monialaisen yhteistyön tahojen kanssa tehtävän yhteistyön ja kehittämisen periaatteet</a:t>
            </a:r>
          </a:p>
          <a:p>
            <a:pPr algn="l"/>
            <a:endParaRPr lang="fi-FI" sz="16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oppiaineen oppimäärästä sekä paikallisen opetussuunnitelman tavoitteista poikkeamisesta tehtävän päätöksen käytännön valmistelut ja vastuut sekä päättämisen käytännöt ja vastuut</a:t>
            </a:r>
          </a:p>
        </p:txBody>
      </p:sp>
    </p:spTree>
    <p:extLst>
      <p:ext uri="{BB962C8B-B14F-4D97-AF65-F5344CB8AC3E}">
        <p14:creationId xmlns:p14="http://schemas.microsoft.com/office/powerpoint/2010/main" val="1701043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6285C8-EC90-F634-0E8B-DEAD5A32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5" y="279295"/>
            <a:ext cx="9895951" cy="10336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4.5.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Paikallisesti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päätettävä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asiat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uudet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lisäykset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Padlet</a:t>
            </a:r>
            <a:endParaRPr lang="en-US" sz="37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1D9B52F-4C04-7702-767B-5D1A7C74E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2375" y="2062164"/>
            <a:ext cx="10963657" cy="3908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Teksti muuten sama kuin aiemmin</a:t>
            </a:r>
          </a:p>
          <a:p>
            <a:r>
              <a:rPr lang="fi-FI" dirty="0"/>
              <a:t>Uudet lisäykset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dirty="0"/>
              <a:t>miten opetuksen järjestäjä mahdollistaa tarkoituksenmukaiset oppimisen edellytyksiä tukevat opetusjärjestelyt ja toiminnan resursoinnin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dirty="0"/>
              <a:t>minkälaista osaamista, toimintaa, yhteistyötä ja rakenteellisia ratkaisuja koulujen toimintakulttuuri ja oppimisen edellytyksiä tukevat opetusjärjestelyt edellyttävät opetuksen järjestäjän ja yksittäisten koulujen tasolla</a:t>
            </a:r>
          </a:p>
        </p:txBody>
      </p:sp>
    </p:spTree>
    <p:extLst>
      <p:ext uri="{BB962C8B-B14F-4D97-AF65-F5344CB8AC3E}">
        <p14:creationId xmlns:p14="http://schemas.microsoft.com/office/powerpoint/2010/main" val="265658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88B7B5F-DB6C-9713-D3A0-42CD16D3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19062"/>
            <a:ext cx="119062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0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E0D7C7F-1305-A72D-C885-8A4956FC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Oppimisen tuen uudistus 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11C006-7920-406F-4DC1-3361F42E9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1" y="1891970"/>
            <a:ext cx="10089790" cy="368335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dirty="0"/>
              <a:t>Voit lisätä ajatuksia tai kysymyksiä liittyen oppimisen tuen uudistukseen myös koulutuspäivän jälkeen </a:t>
            </a:r>
            <a:r>
              <a:rPr lang="fi-FI" sz="3600" b="1" dirty="0">
                <a:hlinkClick r:id="rId2"/>
              </a:rPr>
              <a:t>tämän linkin kautta</a:t>
            </a:r>
            <a:endParaRPr lang="fi-FI" sz="3600" b="1" dirty="0"/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dirty="0"/>
              <a:t>Saman linkin kautta pääsee katsomaan myös vastauksia kysymyksiin, kunhan niitä sinne saadaan</a:t>
            </a:r>
          </a:p>
          <a:p>
            <a:pPr marL="0" indent="0">
              <a:buNone/>
            </a:pPr>
            <a:endParaRPr lang="fi-FI" sz="3600" b="1" dirty="0"/>
          </a:p>
          <a:p>
            <a:pPr marL="0" indent="0">
              <a:buNone/>
            </a:pP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304694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Kuva 2" descr="Kuva, joka sisältää kohteen teksti, kuvakaappaus, Fontti, numero&#10;&#10;Tekoälyn generoima sisältö voi olla virheellistä.">
            <a:extLst>
              <a:ext uri="{FF2B5EF4-FFF2-40B4-BE49-F238E27FC236}">
                <a16:creationId xmlns:a16="http://schemas.microsoft.com/office/drawing/2014/main" id="{5FFD17F3-1205-2044-B1E0-24991A644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48" y="457200"/>
            <a:ext cx="104733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Kuva 2" descr="Kuva, joka sisältää kohteen teksti, kuvakaappaus, henkilö, sormi&#10;&#10;Tekoälyn generoima sisältö voi olla virheellistä.">
            <a:extLst>
              <a:ext uri="{FF2B5EF4-FFF2-40B4-BE49-F238E27FC236}">
                <a16:creationId xmlns:a16="http://schemas.microsoft.com/office/drawing/2014/main" id="{C297C4A1-2FC1-2B1C-91E9-C8EF989B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"/>
          <a:stretch/>
        </p:blipFill>
        <p:spPr>
          <a:xfrm>
            <a:off x="811845" y="457200"/>
            <a:ext cx="1056830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3AE23DB-55AE-6E0F-D342-5F5DDC5F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26" y="457200"/>
            <a:ext cx="109559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481C1B7F-16BC-D48A-4B27-4927AA9A2F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69897" y="469198"/>
          <a:ext cx="3452601" cy="429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2" name="Sisällön paikkamerkki 5">
            <a:extLst>
              <a:ext uri="{FF2B5EF4-FFF2-40B4-BE49-F238E27FC236}">
                <a16:creationId xmlns:a16="http://schemas.microsoft.com/office/drawing/2014/main" id="{D2333DBC-6263-D903-2D8B-898BF68B0661}"/>
              </a:ext>
            </a:extLst>
          </p:cNvPr>
          <p:cNvGraphicFramePr>
            <a:graphicFrameLocks/>
          </p:cNvGraphicFramePr>
          <p:nvPr/>
        </p:nvGraphicFramePr>
        <p:xfrm>
          <a:off x="4912865" y="547889"/>
          <a:ext cx="3961864" cy="417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37" name="Sisällön paikkamerkki 5">
            <a:extLst>
              <a:ext uri="{FF2B5EF4-FFF2-40B4-BE49-F238E27FC236}">
                <a16:creationId xmlns:a16="http://schemas.microsoft.com/office/drawing/2014/main" id="{4FD22391-1485-DC4E-0863-96D8BF4D6602}"/>
              </a:ext>
            </a:extLst>
          </p:cNvPr>
          <p:cNvGraphicFramePr>
            <a:graphicFrameLocks/>
          </p:cNvGraphicFramePr>
          <p:nvPr/>
        </p:nvGraphicFramePr>
        <p:xfrm>
          <a:off x="8331993" y="976046"/>
          <a:ext cx="3729867" cy="3154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557A1AFB-AF00-BFA0-5123-463488F50386}"/>
              </a:ext>
            </a:extLst>
          </p:cNvPr>
          <p:cNvGraphicFramePr/>
          <p:nvPr/>
        </p:nvGraphicFramePr>
        <p:xfrm>
          <a:off x="708917" y="4385361"/>
          <a:ext cx="11054993" cy="258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8E32AB71-CA8B-DF79-50C6-0A4A45CB8458}"/>
              </a:ext>
            </a:extLst>
          </p:cNvPr>
          <p:cNvSpPr/>
          <p:nvPr/>
        </p:nvSpPr>
        <p:spPr>
          <a:xfrm>
            <a:off x="-1" y="506880"/>
            <a:ext cx="2296633" cy="425346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Oppimisen edellytyksiä tukevat opetusjärjestelyt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 esim. opetusryhmien muodostaminen,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Koulunkäynninohjaajat,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oppilaiden erilaiset tarpeet huomioon ottava opetus ja pedagogiset ratkaisut)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65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EC4143C-8537-1552-8550-3CACBB99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9" y="397565"/>
            <a:ext cx="11765291" cy="63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EBE75BF-975F-C0F8-ACAC-4CA74900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61534"/>
            <a:ext cx="11003280" cy="633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06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D574D0FAD67D498A51CEA3D0AA427F" ma:contentTypeVersion="6" ma:contentTypeDescription="Create a new document." ma:contentTypeScope="" ma:versionID="b8ff3b39765aa6e296057ba3dc055ae2">
  <xsd:schema xmlns:xsd="http://www.w3.org/2001/XMLSchema" xmlns:xs="http://www.w3.org/2001/XMLSchema" xmlns:p="http://schemas.microsoft.com/office/2006/metadata/properties" xmlns:ns2="b0993c8a-65b7-478d-bbc3-eb1f2bc0d56a" xmlns:ns3="32f09f14-d0c6-4105-bcf6-6b0fa5d5de56" targetNamespace="http://schemas.microsoft.com/office/2006/metadata/properties" ma:root="true" ma:fieldsID="901b5b8906f223b2845c63b1cec99941" ns2:_="" ns3:_="">
    <xsd:import namespace="b0993c8a-65b7-478d-bbc3-eb1f2bc0d56a"/>
    <xsd:import namespace="32f09f14-d0c6-4105-bcf6-6b0fa5d5de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93c8a-65b7-478d-bbc3-eb1f2bc0d5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09f14-d0c6-4105-bcf6-6b0fa5d5de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3B5479-9623-417E-A159-5BF231E6C13C}">
  <ds:schemaRefs>
    <ds:schemaRef ds:uri="32f09f14-d0c6-4105-bcf6-6b0fa5d5de56"/>
    <ds:schemaRef ds:uri="b0993c8a-65b7-478d-bbc3-eb1f2bc0d5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AEC288-E657-41FD-9FA1-A104283C4E50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b0993c8a-65b7-478d-bbc3-eb1f2bc0d56a"/>
    <ds:schemaRef ds:uri="http://www.w3.org/XML/1998/namespace"/>
    <ds:schemaRef ds:uri="http://schemas.microsoft.com/office/2006/documentManagement/types"/>
    <ds:schemaRef ds:uri="32f09f14-d0c6-4105-bcf6-6b0fa5d5de56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8E90161-6048-42B1-8088-F2B6AF6A2D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1242</Words>
  <Application>Microsoft Office PowerPoint</Application>
  <PresentationFormat>Laajakuva</PresentationFormat>
  <Paragraphs>413</Paragraphs>
  <Slides>30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Courier New</vt:lpstr>
      <vt:lpstr>Open Sans</vt:lpstr>
      <vt:lpstr>Office-teema</vt:lpstr>
      <vt:lpstr>OPS-PÄIVÄ 26.03.2025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Työskentelyohjeistus</vt:lpstr>
      <vt:lpstr>Työskentelyohjeet</vt:lpstr>
      <vt:lpstr>Työskentelyohjeet</vt:lpstr>
      <vt:lpstr>Ryhmä 4.1/PÖYTÄ 1    Padlet</vt:lpstr>
      <vt:lpstr>Ryhmä 4.2/ PÖYDÄT 2,3  2  Padlet</vt:lpstr>
      <vt:lpstr>Ryhmä 4.3 PÖYTÄ 4  Padlet</vt:lpstr>
      <vt:lpstr>Ryhmä 4.4/ PÖYTÄ 5  Padlet</vt:lpstr>
      <vt:lpstr>Ryhmä 5.1/ PÖYTÄ 6 Padlet</vt:lpstr>
      <vt:lpstr>Ryhmä 5.2/ PÖYTÄ 7 Padlet</vt:lpstr>
      <vt:lpstr>Ryhmä 7.1/ PÖYTÄ 8 Padlet</vt:lpstr>
      <vt:lpstr>Ryhmä 7.2 /PÖYDÄT  9,10,11 Padlet </vt:lpstr>
      <vt:lpstr>Ryhmä 7.3, PÖYDÄT 12, 13 Padlet</vt:lpstr>
      <vt:lpstr>Ryhmä 7.4 A  14, 15 Padlet </vt:lpstr>
      <vt:lpstr>Ryhmä 7.4. B PÖYDÄT 16, 17 Padlet </vt:lpstr>
      <vt:lpstr>Ryhmä 7.5 PÖYTÄ 18  Padlet</vt:lpstr>
      <vt:lpstr>Ryhmä 7.8 PÖYDÄT 19, 20  Padlet </vt:lpstr>
      <vt:lpstr>Työskentelyohjeistus kuntakohtainen</vt:lpstr>
      <vt:lpstr>Työskentelyohjeet iltapäivälle</vt:lpstr>
      <vt:lpstr>7.9.  Paikallisesti päätettävät asiat  Padlet </vt:lpstr>
      <vt:lpstr>4.5. Paikallisesti päätettävä asiat: uudet lisäykset Padlet</vt:lpstr>
      <vt:lpstr>Oppimisen tuen uudistus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Huttunen Satu</dc:creator>
  <cp:lastModifiedBy>Turtiainen Anu-helena</cp:lastModifiedBy>
  <cp:revision>3</cp:revision>
  <cp:lastPrinted>2025-03-21T09:44:48Z</cp:lastPrinted>
  <dcterms:created xsi:type="dcterms:W3CDTF">2025-03-14T08:24:58Z</dcterms:created>
  <dcterms:modified xsi:type="dcterms:W3CDTF">2025-03-25T06:44:39Z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0x010100DBD574D0FAD67D498A51CEA3D0AA427F</vt:lpwstr>
  </property>
</Properties>
</file>