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Oswald"/>
      <p:regular r:id="rId14"/>
      <p:bold r:id="rId15"/>
    </p:embeddedFont>
    <p:embeddedFont>
      <p:font typeface="Amatic SC" panose="020B0604020202020204" charset="-79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6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991465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44900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41746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4849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9562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6434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002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1443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7404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86874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62193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008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0" y="200925"/>
            <a:ext cx="8520600" cy="93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4400" dirty="0">
                <a:latin typeface="+mj-lt"/>
                <a:ea typeface="Oswald"/>
                <a:cs typeface="Oswald"/>
                <a:sym typeface="Oswald"/>
              </a:rPr>
              <a:t>Panssarivaunut (Tankit)</a:t>
            </a:r>
            <a:endParaRPr sz="4400" dirty="0">
              <a:latin typeface="+mj-lt"/>
              <a:ea typeface="Oswald"/>
              <a:cs typeface="Oswald"/>
              <a:sym typeface="Oswald"/>
            </a:endParaRP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1138425"/>
            <a:ext cx="8520600" cy="38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36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Panssarivaunu eli tankki on telaketjuilla toimiva panssaroitu moottoriajoneuvo. Suomenkielinen nimi “panssarivaunu” tulee saksan kielen sanasta “Panzerkampfwagen” jonka suora käännös saksasta suomeksi on “panssaritaisteluvaunu”. </a:t>
            </a:r>
            <a:endParaRPr sz="3600" b="1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11700" y="-74175"/>
            <a:ext cx="8520600" cy="75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4400" dirty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[BONUS] Suomen Panssariajoneuvot</a:t>
            </a:r>
            <a:endParaRPr sz="44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236884" y="1363287"/>
            <a:ext cx="8520600" cy="48276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fi" sz="2000" dirty="0">
                <a:solidFill>
                  <a:srgbClr val="222222"/>
                </a:solidFill>
                <a:highlight>
                  <a:srgbClr val="F9F9F9"/>
                </a:highlight>
                <a:latin typeface="Amatic SC"/>
                <a:ea typeface="Amatic SC"/>
                <a:cs typeface="Amatic SC"/>
                <a:sym typeface="Amatic SC"/>
              </a:rPr>
              <a:t>leopard 2a6 , leopard 2a4 , cv9030 , bmp-2 , mt-lbu , mt-lbv , bmp-1tj , leopard 2l , leopard 2r , t-55m , Patria vehicles amv , xa-203 , xa-202 , xa-180/185 , sisu na-110 , sisu na-140 , hägglunds carrier bv 206 </a:t>
            </a:r>
            <a:endParaRPr sz="20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15" name="Shape 1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7184" y="2651010"/>
            <a:ext cx="4079165" cy="23441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450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Tekijät:</a:t>
            </a:r>
            <a:endParaRPr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Kimmo Jakonen</a:t>
            </a:r>
            <a:endParaRPr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Matias Mäkinen</a:t>
            </a:r>
            <a:endParaRPr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Jesse Honkonen</a:t>
            </a:r>
            <a:endParaRPr dirty="0"/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62425"/>
            <a:ext cx="8520600" cy="78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4400" dirty="0">
                <a:latin typeface="+mj-lt"/>
                <a:ea typeface="Oswald"/>
                <a:cs typeface="Oswald"/>
                <a:sym typeface="Oswald"/>
              </a:rPr>
              <a:t>Panssarivaunu tyypit</a:t>
            </a:r>
            <a:endParaRPr sz="4400" dirty="0">
              <a:latin typeface="+mj-lt"/>
              <a:ea typeface="Oswald"/>
              <a:cs typeface="Oswald"/>
              <a:sym typeface="Oswald"/>
            </a:endParaRP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849025"/>
            <a:ext cx="8520600" cy="429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3000" b="1" dirty="0">
                <a:latin typeface="Amatic SC"/>
                <a:ea typeface="Amatic SC"/>
                <a:cs typeface="Amatic SC"/>
                <a:sym typeface="Amatic SC"/>
              </a:rPr>
              <a:t>-Telatykki joka ampuu ammuksen korkealle taivaalle ja osuu kohteeseen</a:t>
            </a:r>
            <a:endParaRPr sz="3000" b="1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i" sz="3000" b="1" dirty="0">
                <a:latin typeface="Amatic SC"/>
                <a:ea typeface="Amatic SC"/>
                <a:cs typeface="Amatic SC"/>
                <a:sym typeface="Amatic SC"/>
              </a:rPr>
              <a:t>-rynnäkköpanssarivaunu joka liikkuu nopeasti ja kantaa jalkaväkeä</a:t>
            </a:r>
            <a:endParaRPr sz="3000" b="1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i" sz="3000" b="1" dirty="0">
                <a:latin typeface="Amatic SC"/>
                <a:ea typeface="Amatic SC"/>
                <a:cs typeface="Amatic SC"/>
                <a:sym typeface="Amatic SC"/>
              </a:rPr>
              <a:t>-taistelupanssarivaunu joka on hyvin panssaroitu ja aseistettu</a:t>
            </a:r>
            <a:endParaRPr sz="3000" b="1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i" sz="3000" b="1" dirty="0">
                <a:latin typeface="Amatic SC"/>
                <a:ea typeface="Amatic SC"/>
                <a:cs typeface="Amatic SC"/>
                <a:sym typeface="Amatic SC"/>
              </a:rPr>
              <a:t>-panssaroitu miehistönkuljetusvaunu joka kantaa jalkaväkeä ja suojaa suoralta hyökkäykseltä</a:t>
            </a:r>
            <a:endParaRPr sz="3000" b="1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i" sz="3000" b="1" dirty="0">
                <a:latin typeface="Amatic SC"/>
                <a:ea typeface="Amatic SC"/>
                <a:cs typeface="Amatic SC"/>
                <a:sym typeface="Amatic SC"/>
              </a:rPr>
              <a:t>-Ilmatorjuntapanssarivaunu joka tuhoaa taivaalla olevia kohteita</a:t>
            </a:r>
            <a:endParaRPr sz="3000" b="1" dirty="0"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4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-197900"/>
            <a:ext cx="8520600" cy="1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 </a:t>
            </a: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-86400" y="-86700"/>
            <a:ext cx="9230400" cy="523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   </a:t>
            </a:r>
            <a:r>
              <a:rPr lang="fi" sz="2400" dirty="0">
                <a:latin typeface="Oswald"/>
                <a:ea typeface="Oswald"/>
                <a:cs typeface="Oswald"/>
                <a:sym typeface="Oswald"/>
              </a:rPr>
              <a:t>     </a:t>
            </a:r>
            <a:r>
              <a:rPr lang="fi" sz="2000" dirty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telatykki                       rynnäkköpanssarivaunu        taistelupanssarivaunu</a:t>
            </a:r>
            <a:endParaRPr sz="20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0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400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400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400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400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400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400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i" sz="2400" dirty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      </a:t>
            </a:r>
            <a:r>
              <a:rPr lang="fi" sz="2000" dirty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panssaroitu miehistönkuljetusvaunu            Ilmatorjuntapanssarivaunu</a:t>
            </a:r>
            <a:endParaRPr sz="20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 b="1"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825" y="370525"/>
            <a:ext cx="2658300" cy="199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Shape 6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18800" y="370525"/>
            <a:ext cx="2783425" cy="199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Shape 7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11088" y="445113"/>
            <a:ext cx="2783425" cy="1849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Shape 7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80375" y="2508338"/>
            <a:ext cx="2989625" cy="209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Shape 72"/>
          <p:cNvPicPr preferRelativeResize="0"/>
          <p:nvPr/>
        </p:nvPicPr>
        <p:blipFill rotWithShape="1">
          <a:blip r:embed="rId7">
            <a:alphaModFix/>
          </a:blip>
          <a:srcRect l="-2220" r="2219"/>
          <a:stretch/>
        </p:blipFill>
        <p:spPr>
          <a:xfrm>
            <a:off x="5215000" y="2508350"/>
            <a:ext cx="2898378" cy="209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10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4400" dirty="0">
                <a:latin typeface="+mj-lt"/>
                <a:ea typeface="Oswald"/>
                <a:cs typeface="Oswald"/>
                <a:sym typeface="Oswald"/>
              </a:rPr>
              <a:t>UK:n Panssariajoneuvot</a:t>
            </a:r>
            <a:endParaRPr sz="4400" dirty="0">
              <a:latin typeface="+mj-lt"/>
              <a:ea typeface="Oswald"/>
              <a:cs typeface="Oswald"/>
              <a:sym typeface="Oswald"/>
            </a:endParaRP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11700" y="761550"/>
            <a:ext cx="8520600" cy="438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fi" sz="2400" b="1" dirty="0">
                <a:latin typeface="Amatic SC"/>
                <a:ea typeface="Amatic SC"/>
                <a:cs typeface="Amatic SC"/>
                <a:sym typeface="Amatic SC"/>
              </a:rPr>
              <a:t>medium tank mk a , tank mk v , vickers light tank , light tank mk vii tetrarch , cruiser tank mk vi crusader , cruiser tank mk viii cromwell , infantry tank matilda , infantry tank mk iii valentine , infantry tank mk iv churchill , sheman crab mine-clearin flail , churchill avre , canal defence light , ark , churchill avre fascine-and mat-layer , churchill avre with log carpet ,  conqueror heavy tank, centurion , chieftain mk 5 , challenger 1 , challenger 2 , scorpion , scimitar , abbot , archer , hornet malkara , austin-pulitov , rolls-royce , lanchester , humber mk 1 , daimler mk 1 , daimler scout car , daimler ferret mk 2/3 , saladin , brdm-2 , terrapin mk 1 , fv432 , sultan , spartan , warrior , humber ‘pig’ , alvis saracen , saxon , centurion avre , combat enineer tractor, chieftain avre , humber , morris c8 , bedford mwd , land rover one-tonne , sas land rover , land rover 4x4 , bedford three-ton , bedford qld , bedford mk , stalwart , foden 8x4 , bedford tm</a:t>
            </a:r>
            <a:endParaRPr sz="24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11700" y="-123650"/>
            <a:ext cx="8520600" cy="69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4400" dirty="0">
                <a:latin typeface="+mj-lt"/>
                <a:ea typeface="Oswald"/>
                <a:cs typeface="Oswald"/>
                <a:sym typeface="Oswald"/>
              </a:rPr>
              <a:t>USA:n Panssariajoneuvot</a:t>
            </a:r>
            <a:endParaRPr sz="4400" dirty="0">
              <a:latin typeface="+mj-lt"/>
              <a:ea typeface="Oswald"/>
              <a:cs typeface="Oswald"/>
              <a:sym typeface="Oswald"/>
            </a:endParaRP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311700" y="642950"/>
            <a:ext cx="8520600" cy="45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fi" sz="2400" b="1" dirty="0">
                <a:latin typeface="Amatic SC"/>
                <a:ea typeface="Amatic SC"/>
                <a:cs typeface="Amatic SC"/>
                <a:sym typeface="Amatic SC"/>
              </a:rPr>
              <a:t>Light tank m3 , light tank m24 chaffee , medium tank  m3 , medium tank m4A2 , medium tank m4a3 , sherman barv , m48 a3 , m103 heavy tank , m60a3 , m1 abrams , close combat vehicle - light , m551 sheridan , stingray , m7 priest , m40 , m109 , m107 , m56 , mlrs , m10 , m18 , light armoured car m8 , t17e1 staghound , dd sherman , dukw , lvt 2 , lvt (a) , lvt 4 , lvtp7 , larc-5 , m3 , m113a2 , m2 bradley , aifv , v-150 commando , m706 , v-300 comando , commando ranger , m728 , m42 , m163 vulcan , sergeant york , dodge t215 , dodge t214 , dodge wc53 , 4x4 jeep , m37 , m151 , m998 , m36 , gmc 6x6 , mack 6x6 , m813 , m35 , oshkosh m911 , oshkosh hemtt , m520 goer , m4 high-speed tractor , m5 high-speed tractor, m8 high-speed tractor , m548 lance missile carrier</a:t>
            </a:r>
            <a:endParaRPr sz="24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1700" y="-62425"/>
            <a:ext cx="8520600" cy="6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4400" dirty="0">
                <a:latin typeface="+mj-lt"/>
                <a:ea typeface="Oswald"/>
                <a:cs typeface="Oswald"/>
                <a:sym typeface="Oswald"/>
              </a:rPr>
              <a:t>Saksan Panssariajoneuvot</a:t>
            </a:r>
            <a:endParaRPr sz="4400" dirty="0">
              <a:latin typeface="+mj-lt"/>
              <a:ea typeface="Oswald"/>
              <a:cs typeface="Oswald"/>
              <a:sym typeface="Oswald"/>
            </a:endParaRP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11700" y="655300"/>
            <a:ext cx="8520600" cy="448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fi" sz="2400" b="1">
                <a:latin typeface="Amatic SC"/>
                <a:ea typeface="Amatic SC"/>
                <a:cs typeface="Amatic SC"/>
                <a:sym typeface="Amatic SC"/>
              </a:rPr>
              <a:t>strumpanzerwagen a7v , pzkpfw 38(t) , panzer i , panzer ii light tank , panzer iii medium tank , panzer iv medium tank , panzer v panther , panzer vi tiger , panzer vi tiger ii , bergepanther , karl ammunation carrier , sdkfz 265 kleiner panzerbefehlswagen , leopard 1 , leopard 2 , wiesel , sig 33 , hummel , stug iii ausf f , stug iii ausf , lars ii , marder ii , hetzer , jagpanzer iv , nashorn , elefant , jagdpanther , sdkfz 231 , sdkfz 234 , sdkfz 222 , spähpanzer 2 luchs , land-wasser-schlepper , ekw bison , sdkfz 2 , maultier , sdkfz 250/10 , sdkfz 11 , sdkfz 251/1 , sdkfz 251/20 , sdkz 7 , schwerer wehrmachtsschlepper , sdkfz 9 , wurfgranate 41 , wurfkörper m f1 50 , marder , ur-416 , leopard 1 , biber , gepard , wildcat , stöwer 40 , vw kübel , kraftfahrzeug (kfz) 11 , kraftfahzeug (kfz) 15 , DAIMLER-BENZ G5 , KRUPP KFZ 81 , OPEL BLITZ , BÜSSING-NAG , MERCEDES-BENZ U 1300 ,</a:t>
            </a:r>
            <a:endParaRPr sz="2400" b="1"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11700" y="-74175"/>
            <a:ext cx="8520600" cy="109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4400" dirty="0">
                <a:latin typeface="+mj-lt"/>
                <a:ea typeface="Oswald"/>
                <a:cs typeface="Oswald"/>
                <a:sym typeface="Oswald"/>
              </a:rPr>
              <a:t>Venäjän ja NL:n Panssariajoneuvot</a:t>
            </a:r>
            <a:endParaRPr sz="4400" dirty="0">
              <a:latin typeface="+mj-lt"/>
              <a:ea typeface="Oswald"/>
              <a:cs typeface="Oswald"/>
              <a:sym typeface="Oswald"/>
            </a:endParaRP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11700" y="1764742"/>
            <a:ext cx="8520600" cy="44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fi" sz="2400" b="1" dirty="0">
                <a:latin typeface="Amatic SC"/>
                <a:ea typeface="Amatic SC"/>
                <a:cs typeface="Amatic SC"/>
                <a:sym typeface="Amatic SC"/>
              </a:rPr>
              <a:t>T-70 Light Tank , t-28 medium tank , t-34/76a medium tank , kv-1 heavy tank , is-2 heavy tank , t-10 heavy tank , t-54 , t-62 , t-72 , t-80 , pt-76 , su-76 , isu-152 , m1973 , m1974 , asu-57 , bm-21 , bm-24 , bm-27 , austin-putilov , ba-10 , t-37 , t-40 , pts , bmd , mt-lb , bmp-2 , btr-40 , btr-152v1 , btr-60pb , tmm bridge , pmp floating bridge , imr , zsu-57-2 , zsu-23-4 , gaz-67b , gaz-69 , ural-375d , zil-131 , kraz-255b , at-s tractor ,</a:t>
            </a:r>
            <a:endParaRPr sz="24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6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4400" dirty="0">
                <a:latin typeface="+mj-lt"/>
                <a:ea typeface="Oswald"/>
                <a:cs typeface="Oswald"/>
                <a:sym typeface="Oswald"/>
              </a:rPr>
              <a:t>Ranskan Panssariajoneuvot</a:t>
            </a:r>
            <a:endParaRPr sz="4400" dirty="0">
              <a:latin typeface="+mj-lt"/>
              <a:ea typeface="Oswald"/>
              <a:cs typeface="Oswald"/>
              <a:sym typeface="Oswald"/>
            </a:endParaRP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224325" y="754225"/>
            <a:ext cx="8714400" cy="43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fi" sz="2400" b="1" dirty="0">
                <a:latin typeface="Amatic SC"/>
                <a:ea typeface="Amatic SC"/>
                <a:cs typeface="Amatic SC"/>
                <a:sym typeface="Amatic SC"/>
              </a:rPr>
              <a:t>Char d’ Assault schneider , Char d’ assault st chamond , renault ft 17 , hotchkiss h-39 Light tank , renault r-35 light tank , somua s-35 medium tank , char b1 heavy tank , amx-30 , amx-40 , leclerc , amx-13 , mk f3 155mm , gct 155mm , autoblinde peudeot , amx-10 , panhard erc , p 107 , amx-10p , vab , amx-30 bridge , amx-30 tractor , amx-13 dca , acmat vlra , berliet gbu 15 , </a:t>
            </a:r>
            <a:endParaRPr sz="24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11700" y="-74900"/>
            <a:ext cx="8520600" cy="64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4400" dirty="0">
                <a:latin typeface="+mj-lt"/>
                <a:ea typeface="Oswald"/>
                <a:cs typeface="Oswald"/>
                <a:sym typeface="Oswald"/>
              </a:rPr>
              <a:t>Italian Panssariajoneuvot</a:t>
            </a:r>
            <a:endParaRPr sz="4400" dirty="0">
              <a:latin typeface="+mj-lt"/>
              <a:ea typeface="Oswald"/>
              <a:cs typeface="Oswald"/>
              <a:sym typeface="Oswald"/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11700" y="680025"/>
            <a:ext cx="8520600" cy="446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fi" sz="2400" b="1" dirty="0">
                <a:latin typeface="Amatic SC"/>
                <a:ea typeface="Amatic SC"/>
                <a:cs typeface="Amatic SC"/>
                <a:sym typeface="Amatic SC"/>
              </a:rPr>
              <a:t>fiat l6/40 light tank , fiat m 13/40 medium tank , c1 Arite , Palmaria , L.40 , M.41 , Autoblindo Mitragliatrice Lancia Ansaldo IZ , autoblinda 41 , type 660a , fiat 508 , fiat/spa , fiat 6605 </a:t>
            </a:r>
            <a:endParaRPr sz="2400" b="1" dirty="0"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937</Words>
  <Application>Microsoft Office PowerPoint</Application>
  <PresentationFormat>Näytössä katseltava esitys (16:9)</PresentationFormat>
  <Paragraphs>37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Oswald</vt:lpstr>
      <vt:lpstr>Amatic SC</vt:lpstr>
      <vt:lpstr>Arial</vt:lpstr>
      <vt:lpstr>Simple Light</vt:lpstr>
      <vt:lpstr>Panssarivaunut (Tankit)</vt:lpstr>
      <vt:lpstr>Panssarivaunu tyypit</vt:lpstr>
      <vt:lpstr> </vt:lpstr>
      <vt:lpstr>UK:n Panssariajoneuvot</vt:lpstr>
      <vt:lpstr>USA:n Panssariajoneuvot</vt:lpstr>
      <vt:lpstr>Saksan Panssariajoneuvot</vt:lpstr>
      <vt:lpstr>Venäjän ja NL:n Panssariajoneuvot</vt:lpstr>
      <vt:lpstr>Ranskan Panssariajoneuvot</vt:lpstr>
      <vt:lpstr>Italian Panssariajoneuvot</vt:lpstr>
      <vt:lpstr>[BONUS] Suomen Panssariajoneuvot</vt:lpstr>
      <vt:lpstr>Tekijät:  Kimmo Jakonen Matias Mäkinen Jesse Honkonen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Panssarivaunut (Tankit)</dc:title>
  <dc:creator>Niko Rossi</dc:creator>
  <cp:lastModifiedBy>Niko Rossi</cp:lastModifiedBy>
  <cp:revision>1</cp:revision>
  <dcterms:modified xsi:type="dcterms:W3CDTF">2018-01-18T11:59:14Z</dcterms:modified>
</cp:coreProperties>
</file>