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9E8D0-C0C8-6E41-87E6-AE28F931059A}" type="datetimeFigureOut">
              <a:rPr lang="fi-FI" smtClean="0"/>
              <a:t>6.5.15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A8AB1-5370-324C-8FFF-234C376F61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498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4E7557-4667-7642-AFCD-A8F96AD0428B}" type="slidenum">
              <a:rPr lang="fi-FI"/>
              <a:pPr>
                <a:defRPr/>
              </a:pPr>
              <a:t>1</a:t>
            </a:fld>
            <a:endParaRPr lang="fi-FI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>
                <a:cs typeface="+mn-cs"/>
              </a:rPr>
              <a:t>Psykodynaamiseen teoriaan pohjautuva jatkumomalli esitellään myös, mutta sen selitysvoima on suhteellisen</a:t>
            </a:r>
          </a:p>
          <a:p>
            <a:pPr eaLnBrk="1" hangingPunct="1">
              <a:defRPr/>
            </a:pPr>
            <a:r>
              <a:rPr lang="fi-FI" smtClean="0">
                <a:cs typeface="+mn-cs"/>
              </a:rPr>
              <a:t>rajallinen. Psykodynaamisella ajattelulla voidaan kuitenkin vielä ymmärtää esimerkiksi defenssejä ja niiden merkitystä eri mielenterveyden häiriöissä.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30C92-0C7B-7D46-940C-9B72BDB55F03}" type="slidenum">
              <a:rPr lang="fi-FI"/>
              <a:pPr>
                <a:defRPr/>
              </a:pPr>
              <a:t>4</a:t>
            </a:fld>
            <a:endParaRPr lang="fi-FI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>
                <a:cs typeface="+mn-cs"/>
              </a:rPr>
              <a:t>Hahmottamaan esimerkiksi terapiamuotojen eroja sekä niiden soveltuvuutta erilaisten ongelmien tai häiriöiden hoitoon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AC4-9E40-9940-8B7C-E8F1AE8F817A}" type="datetimeFigureOut">
              <a:rPr lang="fi-FI" smtClean="0"/>
              <a:t>6.5.15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B4E0-CDC1-3A45-B70D-4A5781C069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076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AC4-9E40-9940-8B7C-E8F1AE8F817A}" type="datetimeFigureOut">
              <a:rPr lang="fi-FI" smtClean="0"/>
              <a:t>6.5.15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B4E0-CDC1-3A45-B70D-4A5781C069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552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AC4-9E40-9940-8B7C-E8F1AE8F817A}" type="datetimeFigureOut">
              <a:rPr lang="fi-FI" smtClean="0"/>
              <a:t>6.5.15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B4E0-CDC1-3A45-B70D-4A5781C069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589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AC4-9E40-9940-8B7C-E8F1AE8F817A}" type="datetimeFigureOut">
              <a:rPr lang="fi-FI" smtClean="0"/>
              <a:t>6.5.15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B4E0-CDC1-3A45-B70D-4A5781C069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905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AC4-9E40-9940-8B7C-E8F1AE8F817A}" type="datetimeFigureOut">
              <a:rPr lang="fi-FI" smtClean="0"/>
              <a:t>6.5.15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B4E0-CDC1-3A45-B70D-4A5781C069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881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AC4-9E40-9940-8B7C-E8F1AE8F817A}" type="datetimeFigureOut">
              <a:rPr lang="fi-FI" smtClean="0"/>
              <a:t>6.5.15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B4E0-CDC1-3A45-B70D-4A5781C069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80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AC4-9E40-9940-8B7C-E8F1AE8F817A}" type="datetimeFigureOut">
              <a:rPr lang="fi-FI" smtClean="0"/>
              <a:t>6.5.15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B4E0-CDC1-3A45-B70D-4A5781C069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311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AC4-9E40-9940-8B7C-E8F1AE8F817A}" type="datetimeFigureOut">
              <a:rPr lang="fi-FI" smtClean="0"/>
              <a:t>6.5.15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B4E0-CDC1-3A45-B70D-4A5781C069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659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AC4-9E40-9940-8B7C-E8F1AE8F817A}" type="datetimeFigureOut">
              <a:rPr lang="fi-FI" smtClean="0"/>
              <a:t>6.5.15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B4E0-CDC1-3A45-B70D-4A5781C069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409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AC4-9E40-9940-8B7C-E8F1AE8F817A}" type="datetimeFigureOut">
              <a:rPr lang="fi-FI" smtClean="0"/>
              <a:t>6.5.15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B4E0-CDC1-3A45-B70D-4A5781C069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964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0AC4-9E40-9940-8B7C-E8F1AE8F817A}" type="datetimeFigureOut">
              <a:rPr lang="fi-FI" smtClean="0"/>
              <a:t>6.5.15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B4E0-CDC1-3A45-B70D-4A5781C069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212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B0AC4-9E40-9940-8B7C-E8F1AE8F817A}" type="datetimeFigureOut">
              <a:rPr lang="fi-FI" smtClean="0"/>
              <a:t>6.5.15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BB4E0-CDC1-3A45-B70D-4A5781C069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225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z="3200" smtClean="0">
                <a:cs typeface="+mj-cs"/>
              </a:rPr>
              <a:t>MIELENTERVEYDEN HÄIRIÖIDEN JATKUMO </a:t>
            </a:r>
            <a:r>
              <a:rPr lang="fi-FI" sz="2800" smtClean="0">
                <a:cs typeface="+mj-cs"/>
              </a:rPr>
              <a:t>(Psykodyn.)</a:t>
            </a:r>
          </a:p>
        </p:txBody>
      </p:sp>
      <p:pic>
        <p:nvPicPr>
          <p:cNvPr id="14338" name="Kuva 1" descr="mielenterveyden jatkumo.jpg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484313"/>
            <a:ext cx="7308850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80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76250"/>
            <a:ext cx="8785225" cy="597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862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j0422200"/>
          <p:cNvPicPr>
            <a:picLocks noChangeAspect="1" noChangeArrowheads="1"/>
          </p:cNvPicPr>
          <p:nvPr/>
        </p:nvPicPr>
        <p:blipFill>
          <a:blip r:embed="rId2">
            <a:lum bright="60000" contrast="-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>
                <a:cs typeface="+mj-cs"/>
              </a:rPr>
              <a:t>Oireiden päällekkäisyys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989138"/>
            <a:ext cx="7772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6940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>
                <a:cs typeface="+mj-cs"/>
              </a:rPr>
              <a:t>PSYKOTERAPIAT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41438"/>
            <a:ext cx="8642350" cy="503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003800" y="4149725"/>
            <a:ext cx="3671888" cy="201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fi-FI" sz="2400">
                <a:cs typeface="+mn-cs"/>
              </a:rPr>
              <a:t>Terapiamuotojen erot ja</a:t>
            </a:r>
          </a:p>
          <a:p>
            <a:pPr algn="ctr">
              <a:defRPr/>
            </a:pPr>
            <a:r>
              <a:rPr lang="fi-FI" sz="2400">
                <a:cs typeface="+mn-cs"/>
              </a:rPr>
              <a:t>niiden soveltuvuus</a:t>
            </a:r>
          </a:p>
          <a:p>
            <a:pPr algn="ctr">
              <a:defRPr/>
            </a:pPr>
            <a:r>
              <a:rPr lang="fi-FI" sz="2400">
                <a:cs typeface="+mn-cs"/>
              </a:rPr>
              <a:t>erilaisten ongelmien</a:t>
            </a:r>
          </a:p>
          <a:p>
            <a:pPr algn="ctr">
              <a:defRPr/>
            </a:pPr>
            <a:r>
              <a:rPr lang="fi-FI" sz="2400">
                <a:cs typeface="+mn-cs"/>
              </a:rPr>
              <a:t>tai häiriöiden hoitoon</a:t>
            </a:r>
          </a:p>
        </p:txBody>
      </p:sp>
    </p:spTree>
    <p:extLst>
      <p:ext uri="{BB962C8B-B14F-4D97-AF65-F5344CB8AC3E}">
        <p14:creationId xmlns:p14="http://schemas.microsoft.com/office/powerpoint/2010/main" val="255905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Macintosh PowerPoint</Application>
  <PresentationFormat>Näytössä katseltava diaesitys (4:3)</PresentationFormat>
  <Paragraphs>12</Paragraphs>
  <Slides>4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MIELENTERVEYDEN HÄIRIÖIDEN JATKUMO (Psykodyn.)</vt:lpstr>
      <vt:lpstr>PowerPoint-esitys</vt:lpstr>
      <vt:lpstr>Oireiden päällekkäisyys</vt:lpstr>
      <vt:lpstr>PSYKOTERAPIAT</vt:lpstr>
    </vt:vector>
  </TitlesOfParts>
  <Company>Centria ammattikorkeakoulu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MIELENTERVEYDEN HÄIRIÖIDEN JATKUMO (Psykodyn.)</dc:title>
  <dc:creator>Jukka Hautala</dc:creator>
  <cp:lastModifiedBy>Jukka Hautala</cp:lastModifiedBy>
  <cp:revision>1</cp:revision>
  <dcterms:created xsi:type="dcterms:W3CDTF">2015-05-06T12:07:45Z</dcterms:created>
  <dcterms:modified xsi:type="dcterms:W3CDTF">2015-05-06T12:08:28Z</dcterms:modified>
</cp:coreProperties>
</file>