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307" r:id="rId5"/>
    <p:sldId id="311" r:id="rId6"/>
    <p:sldId id="320" r:id="rId7"/>
    <p:sldId id="323" r:id="rId8"/>
    <p:sldId id="324" r:id="rId9"/>
    <p:sldId id="325" r:id="rId10"/>
    <p:sldId id="319" r:id="rId11"/>
    <p:sldId id="30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5C90C4-0EE3-4A02-A435-FAAE3C5F4329}" v="5" dt="2024-10-08T08:49:54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 autoAdjust="0"/>
  </p:normalViewPr>
  <p:slideViewPr>
    <p:cSldViewPr snapToGrid="0">
      <p:cViewPr varScale="1">
        <p:scale>
          <a:sx n="95" d="100"/>
          <a:sy n="95" d="100"/>
        </p:scale>
        <p:origin x="22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AF8F8-03F1-40A1-9E3D-2293DF0E0D0C}" type="datetimeFigureOut">
              <a:rPr lang="fi-FI" smtClean="0"/>
              <a:t>9.10.2024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F7E29-A05F-4321-8449-AE5FCE9DE4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5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al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336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al map blue ta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60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1122363"/>
            <a:ext cx="4823791" cy="2387600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3602038"/>
            <a:ext cx="4823791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8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30199" y="111125"/>
            <a:ext cx="111470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330200" y="1571625"/>
            <a:ext cx="11147096" cy="375711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40293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30201" y="111125"/>
            <a:ext cx="76313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330201" y="1571625"/>
            <a:ext cx="7631386" cy="408484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27283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pp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30199" y="111125"/>
            <a:ext cx="111470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330200" y="1571625"/>
            <a:ext cx="7410669" cy="375711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108399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762539" y="1921692"/>
            <a:ext cx="8666921" cy="2387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91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200" y="111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0200" y="1571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303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49" r:id="rId3"/>
    <p:sldLayoutId id="2147483662" r:id="rId4"/>
    <p:sldLayoutId id="2147483657" r:id="rId5"/>
    <p:sldLayoutId id="2147483661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0199" y="111125"/>
            <a:ext cx="11147097" cy="1793861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dirty="0"/>
              <a:t>KOY Nakkilan kotiteollisuuskoulu, Vanhempainyhdistyksen tiedotustilaisuus 8.10.2024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1"/>
          </p:nvPr>
        </p:nvSpPr>
        <p:spPr>
          <a:xfrm>
            <a:off x="330200" y="1904986"/>
            <a:ext cx="11147096" cy="2909408"/>
          </a:xfrm>
        </p:spPr>
        <p:txBody>
          <a:bodyPr>
            <a:normAutofit/>
          </a:bodyPr>
          <a:lstStyle/>
          <a:p>
            <a:r>
              <a:rPr lang="en-GB" dirty="0"/>
              <a:t>Polygon Finland Oy</a:t>
            </a:r>
          </a:p>
          <a:p>
            <a:r>
              <a:rPr lang="en-GB" dirty="0"/>
              <a:t>Tuomas Kärki</a:t>
            </a:r>
          </a:p>
          <a:p>
            <a:pPr lvl="1"/>
            <a:r>
              <a:rPr lang="fi-FI" dirty="0"/>
              <a:t>0401511537 </a:t>
            </a:r>
          </a:p>
          <a:p>
            <a:pPr lvl="1"/>
            <a:r>
              <a:rPr lang="fi-FI" dirty="0"/>
              <a:t>tuomas.karki@polygongroup.com</a:t>
            </a:r>
          </a:p>
          <a:p>
            <a:pPr lvl="1"/>
            <a:r>
              <a:rPr lang="fi-FI" dirty="0"/>
              <a:t>Diplomi-insinööri, rakennustekniikka (Master’s Programme in Building Techonology)</a:t>
            </a:r>
          </a:p>
          <a:p>
            <a:pPr lvl="1"/>
            <a:r>
              <a:rPr lang="fi-FI" dirty="0"/>
              <a:t>Rakennusterveysasiantuntija rakentamisen henkilösertifikaatti C-27509-26-23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610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0200" y="111125"/>
            <a:ext cx="10109199" cy="1325563"/>
          </a:xfrm>
        </p:spPr>
        <p:txBody>
          <a:bodyPr/>
          <a:lstStyle/>
          <a:p>
            <a:r>
              <a:rPr lang="fi-FI" dirty="0"/>
              <a:t>Tehdyt sisäilmatutkimukset			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1"/>
          </p:nvPr>
        </p:nvSpPr>
        <p:spPr>
          <a:xfrm>
            <a:off x="330200" y="1571625"/>
            <a:ext cx="11074399" cy="4579009"/>
          </a:xfrm>
        </p:spPr>
        <p:txBody>
          <a:bodyPr>
            <a:normAutofit/>
          </a:bodyPr>
          <a:lstStyle/>
          <a:p>
            <a:r>
              <a:rPr lang="fi-FI" dirty="0"/>
              <a:t>Sisäilmatutkimus SARAKO Oy ja Tehokuivaus Oy</a:t>
            </a:r>
          </a:p>
          <a:p>
            <a:pPr lvl="1"/>
            <a:r>
              <a:rPr lang="fi-FI" dirty="0"/>
              <a:t>Kiinteistöön on tehty Ympäristöministeriön oppaan ”Rakennusten kosteus- ja sisäilmatekninen kuntotutkimus” ohjeiden mukainen kosteus- ja sisäilmatekninen kuntotutkimus</a:t>
            </a:r>
          </a:p>
          <a:p>
            <a:pPr lvl="2"/>
            <a:r>
              <a:rPr lang="fi-FI" dirty="0"/>
              <a:t>Tutkimusten tulokset ja raportti esitetty myös oppaan ohjeiden mukaisesti</a:t>
            </a:r>
          </a:p>
          <a:p>
            <a:pPr lvl="1"/>
            <a:r>
              <a:rPr lang="fi-FI" dirty="0"/>
              <a:t>Kosteus- ja sisäilmateknisessä kuntotutkimuksessa on tehty tutkimuksia seuraaviin rakenneosiin tai järjestelmiin</a:t>
            </a:r>
          </a:p>
          <a:p>
            <a:pPr lvl="2"/>
            <a:endParaRPr lang="fi-FI" dirty="0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86AAFDDE-4CC3-65D7-4684-70B9CFB5B4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26704"/>
              </p:ext>
            </p:extLst>
          </p:nvPr>
        </p:nvGraphicFramePr>
        <p:xfrm>
          <a:off x="1083095" y="3562709"/>
          <a:ext cx="8128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0747479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14295390"/>
                    </a:ext>
                  </a:extLst>
                </a:gridCol>
              </a:tblGrid>
              <a:tr h="34572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Alapohja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Sokkeli/maanvastainen seinärakenne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12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Ulkoseinärakenne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Välipohja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770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Väliseinät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Yläpohja ja vesikatto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025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Paine-eromittaukset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Sisäilman olosuhdemittaukset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1386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Teolliset mineraalikuidut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b="0" dirty="0">
                          <a:solidFill>
                            <a:schemeClr val="tx1"/>
                          </a:solidFill>
                        </a:rPr>
                        <a:t>Ilmanvaihto-/LVI-järjestelmän kuvaus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5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728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65713A-054D-D1C6-B4FC-0BF6909D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1" y="111125"/>
            <a:ext cx="11237822" cy="1325563"/>
          </a:xfrm>
        </p:spPr>
        <p:txBody>
          <a:bodyPr>
            <a:normAutofit/>
          </a:bodyPr>
          <a:lstStyle/>
          <a:p>
            <a:r>
              <a:rPr lang="fi-FI" dirty="0"/>
              <a:t>Sisäilman laadun kannalta merkittävimmät havainnot rakenneosittain</a:t>
            </a:r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0FC8FC74-FFF8-AE2A-39B2-44ECB20C6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0201" y="1436687"/>
            <a:ext cx="11074398" cy="4549245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Alapohja</a:t>
            </a:r>
          </a:p>
          <a:p>
            <a:pPr lvl="1"/>
            <a:r>
              <a:rPr lang="fi-FI" dirty="0"/>
              <a:t>Muutamissa kohdin muovimattopinnoitteen alla kohonneita kosteuspitoisuuksia </a:t>
            </a:r>
            <a:r>
              <a:rPr lang="fi-FI" dirty="0">
                <a:sym typeface="Wingdings" panose="05000000000000000000" pitchFamily="2" charset="2"/>
              </a:rPr>
              <a:t>syyksi arvioitu lattianpesuvedet</a:t>
            </a:r>
          </a:p>
          <a:p>
            <a:pPr lvl="1"/>
            <a:r>
              <a:rPr lang="fi-FI" dirty="0">
                <a:sym typeface="Wingdings" panose="05000000000000000000" pitchFamily="2" charset="2"/>
              </a:rPr>
              <a:t>Alapohja- ja ulkoseinärakenteen liittymäkohdista todettiin merkkiainekaasutestissä ilmavuotoa</a:t>
            </a:r>
          </a:p>
          <a:p>
            <a:endParaRPr lang="fi-FI" dirty="0"/>
          </a:p>
          <a:p>
            <a:r>
              <a:rPr lang="fi-FI" dirty="0"/>
              <a:t>Sokkeli/maanvastainen seinärakenne</a:t>
            </a:r>
          </a:p>
          <a:p>
            <a:pPr lvl="1"/>
            <a:r>
              <a:rPr lang="fi-FI" dirty="0"/>
              <a:t>Sokkeli/maanpaineseinärakenteissa ei tutkimusten perusteella havaittu riskejä sisäilman laadun kannalta</a:t>
            </a:r>
          </a:p>
          <a:p>
            <a:pPr marL="457200" lvl="1" indent="0">
              <a:buNone/>
            </a:pPr>
            <a:endParaRPr lang="fi-FI" b="1" dirty="0">
              <a:solidFill>
                <a:srgbClr val="FF0000"/>
              </a:solidFill>
            </a:endParaRPr>
          </a:p>
          <a:p>
            <a:r>
              <a:rPr lang="fi-FI" dirty="0"/>
              <a:t>Ulkoseinärakenne</a:t>
            </a:r>
          </a:p>
          <a:p>
            <a:pPr lvl="1"/>
            <a:r>
              <a:rPr lang="fi-FI" dirty="0"/>
              <a:t>Rakennuksen ulkoseinissä on nykytietämyksen mukaan riskirakenteiseksi todettuja ulkoseinärakenteita; valesokkelirakenne ja tiili – villa – tiili ulkoseinärakenne</a:t>
            </a:r>
          </a:p>
          <a:p>
            <a:pPr lvl="1"/>
            <a:r>
              <a:rPr lang="fi-FI" dirty="0"/>
              <a:t>Ulkoseinärakenteen tuulettumisessa on havaittu puutteita paikoin</a:t>
            </a:r>
          </a:p>
          <a:p>
            <a:pPr lvl="1"/>
            <a:r>
              <a:rPr lang="fi-FI" dirty="0"/>
              <a:t>Ulkoseinärakenteiden rakenneavauksista otettiin mikrobimateriaalinäytteitä yhteensä 11, joista 3 havaittiin Asumisterveysasetuksen 545/2015 toimenpiderajan ylittävä mikrobikasvu.</a:t>
            </a:r>
          </a:p>
          <a:p>
            <a:pPr lvl="2"/>
            <a:r>
              <a:rPr lang="fi-FI" dirty="0"/>
              <a:t>Ulkoseinärakenteen merkkiainekaasututkimuksessa havaittiin ulkoseinärakenteesta olevan ilmayhteys sisäilmaan</a:t>
            </a:r>
          </a:p>
        </p:txBody>
      </p:sp>
    </p:spTree>
    <p:extLst>
      <p:ext uri="{BB962C8B-B14F-4D97-AF65-F5344CB8AC3E}">
        <p14:creationId xmlns:p14="http://schemas.microsoft.com/office/powerpoint/2010/main" val="2826251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65713A-054D-D1C6-B4FC-0BF6909D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1" y="111125"/>
            <a:ext cx="11237822" cy="1325563"/>
          </a:xfrm>
        </p:spPr>
        <p:txBody>
          <a:bodyPr>
            <a:normAutofit/>
          </a:bodyPr>
          <a:lstStyle/>
          <a:p>
            <a:r>
              <a:rPr lang="fi-FI" dirty="0"/>
              <a:t>Sisäilman laadun kannalta merkittävimmät havainnot rakenneosittain</a:t>
            </a:r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0FC8FC74-FFF8-AE2A-39B2-44ECB20C6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0201" y="1436687"/>
            <a:ext cx="11074398" cy="4549245"/>
          </a:xfrm>
        </p:spPr>
        <p:txBody>
          <a:bodyPr>
            <a:normAutofit/>
          </a:bodyPr>
          <a:lstStyle/>
          <a:p>
            <a:r>
              <a:rPr lang="fi-FI" dirty="0"/>
              <a:t>Välipohja</a:t>
            </a:r>
          </a:p>
          <a:p>
            <a:pPr lvl="1"/>
            <a:r>
              <a:rPr lang="fi-FI" dirty="0"/>
              <a:t>Välipohjarakenteiden vaikutus sisäilman laatuun on todettu merkityksettömäksi</a:t>
            </a:r>
            <a:endParaRPr lang="fi-FI" dirty="0">
              <a:sym typeface="Wingdings" panose="05000000000000000000" pitchFamily="2" charset="2"/>
            </a:endParaRPr>
          </a:p>
          <a:p>
            <a:endParaRPr lang="fi-FI" dirty="0"/>
          </a:p>
          <a:p>
            <a:r>
              <a:rPr lang="fi-FI" dirty="0"/>
              <a:t>Väliseinät</a:t>
            </a:r>
          </a:p>
          <a:p>
            <a:pPr lvl="1"/>
            <a:r>
              <a:rPr lang="fi-FI" dirty="0"/>
              <a:t>Rakennuksen sisällä on väliseinänä vanha ulkoseinä, josta otetussa mikrobimateriaalinäytteessä on havaittu olevan mikrobikasvu, joka ylittää Asumisterveysasetuksen 545/2015 toimenpiderajan</a:t>
            </a:r>
          </a:p>
          <a:p>
            <a:pPr lvl="1"/>
            <a:r>
              <a:rPr lang="fi-FI" dirty="0"/>
              <a:t>Rakenteesta on todettu ilmayhteys sisäilmaan merkkiainekaasulla</a:t>
            </a:r>
          </a:p>
          <a:p>
            <a:pPr marL="457200" lvl="1" indent="0">
              <a:buNone/>
            </a:pPr>
            <a:endParaRPr lang="fi-FI" dirty="0">
              <a:solidFill>
                <a:schemeClr val="accent6"/>
              </a:solidFill>
            </a:endParaRPr>
          </a:p>
          <a:p>
            <a:r>
              <a:rPr lang="fi-FI" dirty="0"/>
              <a:t>Yläpohja ja vesikatto</a:t>
            </a:r>
          </a:p>
          <a:p>
            <a:pPr lvl="1"/>
            <a:r>
              <a:rPr lang="fi-FI" dirty="0"/>
              <a:t>Vesikatteen tekninen käyttöikä ylittynyt alkuperäisellä osalla, mutta sen kunto on arvioitu aistinvaraisesti kuitenkin hyväksi. </a:t>
            </a:r>
          </a:p>
          <a:p>
            <a:pPr lvl="1"/>
            <a:r>
              <a:rPr lang="fi-FI" dirty="0"/>
              <a:t>Sisätiloissa havaittu paikoin avoimia mineraalivillapintoja</a:t>
            </a:r>
          </a:p>
        </p:txBody>
      </p:sp>
    </p:spTree>
    <p:extLst>
      <p:ext uri="{BB962C8B-B14F-4D97-AF65-F5344CB8AC3E}">
        <p14:creationId xmlns:p14="http://schemas.microsoft.com/office/powerpoint/2010/main" val="408395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65713A-054D-D1C6-B4FC-0BF6909D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1" y="111125"/>
            <a:ext cx="11237822" cy="1325563"/>
          </a:xfrm>
        </p:spPr>
        <p:txBody>
          <a:bodyPr>
            <a:normAutofit/>
          </a:bodyPr>
          <a:lstStyle/>
          <a:p>
            <a:r>
              <a:rPr lang="fi-FI" dirty="0"/>
              <a:t>Sisäilman laadun kannalta merkittävimmät havainnot rakenneosittain</a:t>
            </a:r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0FC8FC74-FFF8-AE2A-39B2-44ECB20C6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0201" y="1436687"/>
            <a:ext cx="11074398" cy="4549245"/>
          </a:xfrm>
        </p:spPr>
        <p:txBody>
          <a:bodyPr>
            <a:normAutofit/>
          </a:bodyPr>
          <a:lstStyle/>
          <a:p>
            <a:r>
              <a:rPr lang="fi-FI" dirty="0"/>
              <a:t>Paine-eromittaukset</a:t>
            </a:r>
          </a:p>
          <a:p>
            <a:pPr lvl="1"/>
            <a:r>
              <a:rPr lang="fi-FI" dirty="0"/>
              <a:t>Paine-eroseurannan perusteella rakennus lievästi alipaineinen ulkoilmaan nähden.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fi-FI" dirty="0"/>
              <a:t>Sisäilman olosuhdemittaukset</a:t>
            </a:r>
          </a:p>
          <a:p>
            <a:pPr lvl="1"/>
            <a:r>
              <a:rPr lang="fi-FI" dirty="0"/>
              <a:t>Sisäilman hiilidioksidipitoisuudet olleet seurantajakson aikana alle toimenpiderajojen</a:t>
            </a:r>
          </a:p>
          <a:p>
            <a:pPr lvl="1"/>
            <a:r>
              <a:rPr lang="fi-FI" dirty="0"/>
              <a:t>Lämpöolosuhteissa havaittu ajoittain seurantajakson aikana Asumisterveysasetuksen 545/2015 toimenpiderajojen ylityksiä</a:t>
            </a:r>
          </a:p>
          <a:p>
            <a:pPr marL="457200" lvl="1" indent="0">
              <a:buNone/>
            </a:pPr>
            <a:endParaRPr lang="fi-FI" dirty="0">
              <a:solidFill>
                <a:schemeClr val="accent6"/>
              </a:solidFill>
            </a:endParaRPr>
          </a:p>
          <a:p>
            <a:r>
              <a:rPr lang="fi-FI" dirty="0"/>
              <a:t>Teolliset mineraalikuidut</a:t>
            </a:r>
          </a:p>
          <a:p>
            <a:pPr lvl="1"/>
            <a:r>
              <a:rPr lang="fi-FI" dirty="0"/>
              <a:t>Kahden viikon laskeumanäytteiden teollisten mineraalikuitujen pitoisuudet eivät ylittäneet Asumisterveysasetuksen 545/2015 toimenpiderajoja</a:t>
            </a:r>
          </a:p>
          <a:p>
            <a:pPr lvl="1"/>
            <a:r>
              <a:rPr lang="fi-FI" dirty="0"/>
              <a:t>IV-järjestelmässä on arvioitu kanavistosta otettujen näytteiden perusteella olevan kuitulähteitä</a:t>
            </a:r>
          </a:p>
        </p:txBody>
      </p:sp>
    </p:spTree>
    <p:extLst>
      <p:ext uri="{BB962C8B-B14F-4D97-AF65-F5344CB8AC3E}">
        <p14:creationId xmlns:p14="http://schemas.microsoft.com/office/powerpoint/2010/main" val="1474770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65713A-054D-D1C6-B4FC-0BF6909D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1" y="111125"/>
            <a:ext cx="11237822" cy="1325563"/>
          </a:xfrm>
        </p:spPr>
        <p:txBody>
          <a:bodyPr>
            <a:normAutofit/>
          </a:bodyPr>
          <a:lstStyle/>
          <a:p>
            <a:r>
              <a:rPr lang="fi-FI" dirty="0"/>
              <a:t>Sisäilman laadun kannalta merkittävimmät havainnot rakenneosittain</a:t>
            </a:r>
          </a:p>
        </p:txBody>
      </p:sp>
      <p:sp>
        <p:nvSpPr>
          <p:cNvPr id="6" name="Tekstin paikkamerkki 2">
            <a:extLst>
              <a:ext uri="{FF2B5EF4-FFF2-40B4-BE49-F238E27FC236}">
                <a16:creationId xmlns:a16="http://schemas.microsoft.com/office/drawing/2014/main" id="{0FC8FC74-FFF8-AE2A-39B2-44ECB20C62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0201" y="1436687"/>
            <a:ext cx="11074398" cy="4549245"/>
          </a:xfrm>
        </p:spPr>
        <p:txBody>
          <a:bodyPr>
            <a:normAutofit/>
          </a:bodyPr>
          <a:lstStyle/>
          <a:p>
            <a:r>
              <a:rPr lang="fi-FI" dirty="0"/>
              <a:t>Ilmanvaihto- / LVI-järjestelmän kuvaus</a:t>
            </a:r>
          </a:p>
          <a:p>
            <a:pPr lvl="1"/>
            <a:r>
              <a:rPr lang="fi-FI" dirty="0"/>
              <a:t>Kanavistossa kuitulähteitä</a:t>
            </a:r>
          </a:p>
          <a:p>
            <a:pPr lvl="1"/>
            <a:r>
              <a:rPr lang="fi-FI" dirty="0"/>
              <a:t>Kanaviston puhdistus ei ole onnistunut</a:t>
            </a:r>
          </a:p>
          <a:p>
            <a:pPr marL="457200" lvl="1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17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65713A-054D-D1C6-B4FC-0BF6909D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1" y="111125"/>
            <a:ext cx="11211942" cy="1325563"/>
          </a:xfrm>
        </p:spPr>
        <p:txBody>
          <a:bodyPr/>
          <a:lstStyle/>
          <a:p>
            <a:r>
              <a:rPr lang="fi-FI" dirty="0"/>
              <a:t>Sisäilman laatua parantavat toimenpidesuositukset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D4B0392-82AF-958D-476D-B1B61C710A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0200" y="1436687"/>
            <a:ext cx="11074399" cy="454924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fi-FI" dirty="0"/>
              <a:t>Käyttöä turvaavat toimenpiteet</a:t>
            </a:r>
          </a:p>
          <a:p>
            <a:pPr marL="800100" lvl="1" indent="-457200">
              <a:buAutoNum type="alphaLcPeriod"/>
            </a:pPr>
            <a:r>
              <a:rPr lang="fi-FI" dirty="0"/>
              <a:t>Painesuhteiden hallitseminen, rakennus </a:t>
            </a:r>
            <a:r>
              <a:rPr lang="fi-FI" dirty="0" err="1"/>
              <a:t>ylipaineistetaan</a:t>
            </a:r>
            <a:r>
              <a:rPr lang="fi-FI" dirty="0"/>
              <a:t> hallitusti. Olosuhteiden pysyvyyttä mitataan </a:t>
            </a:r>
          </a:p>
          <a:p>
            <a:pPr marL="800100" lvl="1" indent="-457200">
              <a:buAutoNum type="alphaLcPeriod"/>
            </a:pPr>
            <a:r>
              <a:rPr lang="fi-FI" dirty="0"/>
              <a:t>Ulkoseinän ja vanhan ulkoseinän ilmatiiviyttä parannetaan tiivistyskorjauksin</a:t>
            </a:r>
          </a:p>
          <a:p>
            <a:pPr marL="800100" lvl="1" indent="-457200">
              <a:buAutoNum type="alphaLcPeriod"/>
            </a:pPr>
            <a:r>
              <a:rPr lang="fi-FI" dirty="0"/>
              <a:t>Työt tulee tehdä erillisen suunnitelman perusteella. </a:t>
            </a:r>
          </a:p>
          <a:p>
            <a:pPr marL="457200" indent="-457200">
              <a:buAutoNum type="arabicPeriod"/>
            </a:pPr>
            <a:r>
              <a:rPr lang="fi-FI" dirty="0"/>
              <a:t>Tavanomaiset huoltotoimet</a:t>
            </a:r>
          </a:p>
          <a:p>
            <a:pPr marL="800100" lvl="1" indent="-457200">
              <a:buAutoNum type="alphaLcPeriod"/>
            </a:pPr>
            <a:r>
              <a:rPr lang="fi-FI" dirty="0"/>
              <a:t>IV-järjestelmän kuitulähteiden kartoitus sekä erillisen suunnitelman perusteella kuitulähteiden poisto / sulkukäsittely. Ulkoseinän ja vanhan ulkoseinän ilmatiiviyttä parannetaan tiivistyskorjauksin</a:t>
            </a:r>
          </a:p>
          <a:p>
            <a:pPr marL="800100" lvl="1" indent="-457200">
              <a:buAutoNum type="alphaLcPeriod"/>
            </a:pPr>
            <a:r>
              <a:rPr lang="en-US" dirty="0"/>
              <a:t>IV-</a:t>
            </a:r>
            <a:r>
              <a:rPr lang="en-US" dirty="0" err="1"/>
              <a:t>järjestelmän</a:t>
            </a:r>
            <a:r>
              <a:rPr lang="en-US" dirty="0"/>
              <a:t> </a:t>
            </a:r>
            <a:r>
              <a:rPr lang="en-US" dirty="0" err="1"/>
              <a:t>puhdistus</a:t>
            </a:r>
            <a:endParaRPr lang="fi-FI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dirty="0" err="1"/>
              <a:t>Peruskorjauksen</a:t>
            </a:r>
            <a:r>
              <a:rPr lang="en-US" dirty="0"/>
              <a:t> </a:t>
            </a:r>
            <a:r>
              <a:rPr lang="en-US" dirty="0" err="1"/>
              <a:t>yhteydessä</a:t>
            </a:r>
            <a:endParaRPr lang="en-US" dirty="0"/>
          </a:p>
          <a:p>
            <a:pPr marL="800100" lvl="1" indent="-457200">
              <a:buFont typeface="Arial" panose="020B0604020202020204" pitchFamily="34" charset="0"/>
              <a:buAutoNum type="alphaLcPeriod"/>
            </a:pPr>
            <a:r>
              <a:rPr lang="fi-FI" dirty="0"/>
              <a:t>Ulkoseinärakenteen ja vanhan ulkoseinärakenteen uusiminen tarvittavalta laajuudeltaan. Laajuuden selvittämiseksi suositellaan tekemään jatkotutkimuksia.</a:t>
            </a:r>
            <a:endParaRPr lang="en-US" dirty="0"/>
          </a:p>
          <a:p>
            <a:pPr marL="3429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1306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sz="7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Keskustelua, kysymyksiä, </a:t>
            </a:r>
          </a:p>
          <a:p>
            <a:pPr marL="0" indent="0">
              <a:buNone/>
            </a:pPr>
            <a:r>
              <a:rPr lang="fi-FI" sz="9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kommentteja ?</a:t>
            </a:r>
          </a:p>
        </p:txBody>
      </p:sp>
    </p:spTree>
    <p:extLst>
      <p:ext uri="{BB962C8B-B14F-4D97-AF65-F5344CB8AC3E}">
        <p14:creationId xmlns:p14="http://schemas.microsoft.com/office/powerpoint/2010/main" val="2495878369"/>
      </p:ext>
    </p:extLst>
  </p:cSld>
  <p:clrMapOvr>
    <a:masterClrMapping/>
  </p:clrMapOvr>
</p:sld>
</file>

<file path=ppt/theme/theme1.xml><?xml version="1.0" encoding="utf-8"?>
<a:theme xmlns:a="http://schemas.openxmlformats.org/drawingml/2006/main" name="Esityspohja_2018-04">
  <a:themeElements>
    <a:clrScheme name="Polygon">
      <a:dk1>
        <a:srgbClr val="58585A"/>
      </a:dk1>
      <a:lt1>
        <a:sysClr val="window" lastClr="FFFFFF"/>
      </a:lt1>
      <a:dk2>
        <a:srgbClr val="58585A"/>
      </a:dk2>
      <a:lt2>
        <a:srgbClr val="FFFFFF"/>
      </a:lt2>
      <a:accent1>
        <a:srgbClr val="009FE3"/>
      </a:accent1>
      <a:accent2>
        <a:srgbClr val="DD750D"/>
      </a:accent2>
      <a:accent3>
        <a:srgbClr val="B7BDBE"/>
      </a:accent3>
      <a:accent4>
        <a:srgbClr val="1F6381"/>
      </a:accent4>
      <a:accent5>
        <a:srgbClr val="6A971F"/>
      </a:accent5>
      <a:accent6>
        <a:srgbClr val="000000"/>
      </a:accent6>
      <a:hlink>
        <a:srgbClr val="009FE3"/>
      </a:hlink>
      <a:folHlink>
        <a:srgbClr val="58585A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5BCFE7A3B3A4F81798D830D451128" ma:contentTypeVersion="15" ma:contentTypeDescription="Create a new document." ma:contentTypeScope="" ma:versionID="184c244be13833d891a4b1f7ea0452bd">
  <xsd:schema xmlns:xsd="http://www.w3.org/2001/XMLSchema" xmlns:xs="http://www.w3.org/2001/XMLSchema" xmlns:p="http://schemas.microsoft.com/office/2006/metadata/properties" xmlns:ns2="f029ca26-a850-4ddc-a6fa-d102e18a9725" xmlns:ns3="deef9841-8c07-49b3-87c2-3a327e67b02d" targetNamespace="http://schemas.microsoft.com/office/2006/metadata/properties" ma:root="true" ma:fieldsID="c8e9ca6509bf3982ad41ff2beb7d87df" ns2:_="" ns3:_="">
    <xsd:import namespace="f029ca26-a850-4ddc-a6fa-d102e18a9725"/>
    <xsd:import namespace="deef9841-8c07-49b3-87c2-3a327e67b02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29ca26-a850-4ddc-a6fa-d102e18a97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5e1a091-01fc-4664-8654-5064e8da3e85}" ma:internalName="TaxCatchAll" ma:showField="CatchAllData" ma:web="f029ca26-a850-4ddc-a6fa-d102e18a97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f9841-8c07-49b3-87c2-3a327e67b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2dc4221-7100-4712-a054-8a6d7c592f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29ca26-a850-4ddc-a6fa-d102e18a9725" xsi:nil="true"/>
    <lcf76f155ced4ddcb4097134ff3c332f xmlns="deef9841-8c07-49b3-87c2-3a327e67b02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CDA0D1A-17C0-4B19-B16F-29CE24A0D8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F983B1-049F-48DD-81A4-081DCA7FA1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29ca26-a850-4ddc-a6fa-d102e18a9725"/>
    <ds:schemaRef ds:uri="deef9841-8c07-49b3-87c2-3a327e67b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2990A4-041F-4E94-9131-9BEE063154DD}">
  <ds:schemaRefs>
    <ds:schemaRef ds:uri="http://schemas.microsoft.com/office/2006/metadata/properties"/>
    <ds:schemaRef ds:uri="http://schemas.microsoft.com/office/infopath/2007/PartnerControls"/>
    <ds:schemaRef ds:uri="f029ca26-a850-4ddc-a6fa-d102e18a9725"/>
    <ds:schemaRef ds:uri="deef9841-8c07-49b3-87c2-3a327e67b02d"/>
  </ds:schemaRefs>
</ds:datastoreItem>
</file>

<file path=docMetadata/LabelInfo.xml><?xml version="1.0" encoding="utf-8"?>
<clbl:labelList xmlns:clbl="http://schemas.microsoft.com/office/2020/mipLabelMetadata">
  <clbl:label id="{1130e277-3030-4520-bbb8-8441a8a05a52}" enabled="0" method="" siteId="{1130e277-3030-4520-bbb8-8441a8a05a5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Esityspohja_2018-04</Template>
  <TotalTime>39868</TotalTime>
  <Words>402</Words>
  <Application>Microsoft Office PowerPoint</Application>
  <PresentationFormat>Laajakuva</PresentationFormat>
  <Paragraphs>75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Esityspohja_2018-04</vt:lpstr>
      <vt:lpstr>KOY Nakkilan kotiteollisuuskoulu, Vanhempainyhdistyksen tiedotustilaisuus 8.10.2024</vt:lpstr>
      <vt:lpstr>Tehdyt sisäilmatutkimukset   </vt:lpstr>
      <vt:lpstr>Sisäilman laadun kannalta merkittävimmät havainnot rakenneosittain</vt:lpstr>
      <vt:lpstr>Sisäilman laadun kannalta merkittävimmät havainnot rakenneosittain</vt:lpstr>
      <vt:lpstr>Sisäilman laadun kannalta merkittävimmät havainnot rakenneosittain</vt:lpstr>
      <vt:lpstr>Sisäilman laadun kannalta merkittävimmät havainnot rakenneosittain</vt:lpstr>
      <vt:lpstr>Sisäilman laatua parantavat toimenpidesuositukset</vt:lpstr>
      <vt:lpstr>PowerPoint-esitys</vt:lpstr>
    </vt:vector>
  </TitlesOfParts>
  <Company>Polygon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Sami Ahonen</dc:creator>
  <cp:lastModifiedBy>Hujanen Minna</cp:lastModifiedBy>
  <cp:revision>28</cp:revision>
  <dcterms:created xsi:type="dcterms:W3CDTF">2019-01-04T10:18:06Z</dcterms:created>
  <dcterms:modified xsi:type="dcterms:W3CDTF">2024-10-09T08:49:31Z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0x010100AA55BCFE7A3B3A4F81798D830D451128</vt:lpwstr>
  </property>
  <property fmtid="{D5CDD505-2E9C-101B-9397-08002B2CF9AE}" pid="3" name="MediaServiceImageTags">
    <vt:lpwstr/>
  </property>
</Properties>
</file>