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83" r:id="rId4"/>
    <p:sldId id="284" r:id="rId5"/>
    <p:sldId id="285" r:id="rId6"/>
    <p:sldId id="279" r:id="rId7"/>
    <p:sldId id="287" r:id="rId8"/>
    <p:sldId id="288" r:id="rId9"/>
    <p:sldId id="291" r:id="rId10"/>
    <p:sldId id="292" r:id="rId11"/>
    <p:sldId id="297" r:id="rId12"/>
    <p:sldId id="294" r:id="rId13"/>
    <p:sldId id="265" r:id="rId14"/>
    <p:sldId id="296" r:id="rId15"/>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98B0"/>
    <a:srgbClr val="3E7386"/>
    <a:srgbClr val="D5FFFB"/>
    <a:srgbClr val="D94C9B"/>
    <a:srgbClr val="F9EE78"/>
    <a:srgbClr val="BD8286"/>
    <a:srgbClr val="E89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D831E-BD17-4ADA-A1C4-D3B3A0146E15}" v="35" dt="2024-08-02T11:13:35.94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10" autoAdjust="0"/>
    <p:restoredTop sz="94660"/>
  </p:normalViewPr>
  <p:slideViewPr>
    <p:cSldViewPr snapToGrid="0">
      <p:cViewPr varScale="1">
        <p:scale>
          <a:sx n="113" d="100"/>
          <a:sy n="113"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omqvist Maija" userId="5ebc2338-8196-4e51-8559-8b4c96439540" providerId="ADAL" clId="{9F8D831E-BD17-4ADA-A1C4-D3B3A0146E15}"/>
    <pc:docChg chg="undo custSel addSld delSld modSld sldOrd">
      <pc:chgData name="Blomqvist Maija" userId="5ebc2338-8196-4e51-8559-8b4c96439540" providerId="ADAL" clId="{9F8D831E-BD17-4ADA-A1C4-D3B3A0146E15}" dt="2024-08-02T11:13:47.622" v="216" actId="478"/>
      <pc:docMkLst>
        <pc:docMk/>
      </pc:docMkLst>
      <pc:sldChg chg="addSp delSp modSp mod">
        <pc:chgData name="Blomqvist Maija" userId="5ebc2338-8196-4e51-8559-8b4c96439540" providerId="ADAL" clId="{9F8D831E-BD17-4ADA-A1C4-D3B3A0146E15}" dt="2024-08-02T10:49:28.989" v="111"/>
        <pc:sldMkLst>
          <pc:docMk/>
          <pc:sldMk cId="731523085" sldId="257"/>
        </pc:sldMkLst>
        <pc:spChg chg="add del mod">
          <ac:chgData name="Blomqvist Maija" userId="5ebc2338-8196-4e51-8559-8b4c96439540" providerId="ADAL" clId="{9F8D831E-BD17-4ADA-A1C4-D3B3A0146E15}" dt="2024-08-02T10:49:28.989" v="111"/>
          <ac:spMkLst>
            <pc:docMk/>
            <pc:sldMk cId="731523085" sldId="257"/>
            <ac:spMk id="6" creationId="{0D57E6E5-0798-8859-3827-6729A4708438}"/>
          </ac:spMkLst>
        </pc:spChg>
        <pc:spChg chg="del">
          <ac:chgData name="Blomqvist Maija" userId="5ebc2338-8196-4e51-8559-8b4c96439540" providerId="ADAL" clId="{9F8D831E-BD17-4ADA-A1C4-D3B3A0146E15}" dt="2024-07-24T12:27:00.524" v="16" actId="478"/>
          <ac:spMkLst>
            <pc:docMk/>
            <pc:sldMk cId="731523085" sldId="257"/>
            <ac:spMk id="6" creationId="{84F06238-1610-4DC9-DA2E-7948F1352ABD}"/>
          </ac:spMkLst>
        </pc:spChg>
        <pc:spChg chg="mod">
          <ac:chgData name="Blomqvist Maija" userId="5ebc2338-8196-4e51-8559-8b4c96439540" providerId="ADAL" clId="{9F8D831E-BD17-4ADA-A1C4-D3B3A0146E15}" dt="2024-07-25T05:34:39.770" v="54" actId="403"/>
          <ac:spMkLst>
            <pc:docMk/>
            <pc:sldMk cId="731523085" sldId="257"/>
            <ac:spMk id="7" creationId="{52382BE8-C3C7-A5C9-F252-948F5AB82887}"/>
          </ac:spMkLst>
        </pc:spChg>
        <pc:spChg chg="mod">
          <ac:chgData name="Blomqvist Maija" userId="5ebc2338-8196-4e51-8559-8b4c96439540" providerId="ADAL" clId="{9F8D831E-BD17-4ADA-A1C4-D3B3A0146E15}" dt="2024-07-25T05:38:45.345" v="73" actId="403"/>
          <ac:spMkLst>
            <pc:docMk/>
            <pc:sldMk cId="731523085" sldId="257"/>
            <ac:spMk id="11" creationId="{CFCDE52D-AC0A-17AB-FCE1-C4DE102B6B0C}"/>
          </ac:spMkLst>
        </pc:spChg>
        <pc:spChg chg="mod">
          <ac:chgData name="Blomqvist Maija" userId="5ebc2338-8196-4e51-8559-8b4c96439540" providerId="ADAL" clId="{9F8D831E-BD17-4ADA-A1C4-D3B3A0146E15}" dt="2024-07-25T05:42:56.521" v="74" actId="14100"/>
          <ac:spMkLst>
            <pc:docMk/>
            <pc:sldMk cId="731523085" sldId="257"/>
            <ac:spMk id="25" creationId="{C153CF07-2001-0BB8-2A46-864CCCD18A46}"/>
          </ac:spMkLst>
        </pc:spChg>
        <pc:picChg chg="mod">
          <ac:chgData name="Blomqvist Maija" userId="5ebc2338-8196-4e51-8559-8b4c96439540" providerId="ADAL" clId="{9F8D831E-BD17-4ADA-A1C4-D3B3A0146E15}" dt="2024-07-25T05:33:00.969" v="43" actId="1076"/>
          <ac:picMkLst>
            <pc:docMk/>
            <pc:sldMk cId="731523085" sldId="257"/>
            <ac:picMk id="19" creationId="{1FBC8FF0-B509-4502-765E-731EB20A4D1A}"/>
          </ac:picMkLst>
        </pc:picChg>
      </pc:sldChg>
      <pc:sldChg chg="addSp delSp modSp mod">
        <pc:chgData name="Blomqvist Maija" userId="5ebc2338-8196-4e51-8559-8b4c96439540" providerId="ADAL" clId="{9F8D831E-BD17-4ADA-A1C4-D3B3A0146E15}" dt="2024-08-02T10:52:11.156" v="124" actId="20577"/>
        <pc:sldMkLst>
          <pc:docMk/>
          <pc:sldMk cId="2452847156" sldId="258"/>
        </pc:sldMkLst>
        <pc:spChg chg="add mod">
          <ac:chgData name="Blomqvist Maija" userId="5ebc2338-8196-4e51-8559-8b4c96439540" providerId="ADAL" clId="{9F8D831E-BD17-4ADA-A1C4-D3B3A0146E15}" dt="2024-08-02T10:51:26.174" v="117" actId="1076"/>
          <ac:spMkLst>
            <pc:docMk/>
            <pc:sldMk cId="2452847156" sldId="258"/>
            <ac:spMk id="2" creationId="{EBD87511-F1F1-35BF-1740-2261848DDC10}"/>
          </ac:spMkLst>
        </pc:spChg>
        <pc:spChg chg="add del mod">
          <ac:chgData name="Blomqvist Maija" userId="5ebc2338-8196-4e51-8559-8b4c96439540" providerId="ADAL" clId="{9F8D831E-BD17-4ADA-A1C4-D3B3A0146E15}" dt="2024-08-02T10:52:11.156" v="124" actId="20577"/>
          <ac:spMkLst>
            <pc:docMk/>
            <pc:sldMk cId="2452847156" sldId="258"/>
            <ac:spMk id="3" creationId="{DCDA5445-E3C8-C357-B539-761069389574}"/>
          </ac:spMkLst>
        </pc:spChg>
        <pc:spChg chg="del">
          <ac:chgData name="Blomqvist Maija" userId="5ebc2338-8196-4e51-8559-8b4c96439540" providerId="ADAL" clId="{9F8D831E-BD17-4ADA-A1C4-D3B3A0146E15}" dt="2024-07-24T12:27:35.249" v="20" actId="478"/>
          <ac:spMkLst>
            <pc:docMk/>
            <pc:sldMk cId="2452847156" sldId="258"/>
            <ac:spMk id="6" creationId="{84F06238-1610-4DC9-DA2E-7948F1352ABD}"/>
          </ac:spMkLst>
        </pc:spChg>
        <pc:picChg chg="add del mod modCrop">
          <ac:chgData name="Blomqvist Maija" userId="5ebc2338-8196-4e51-8559-8b4c96439540" providerId="ADAL" clId="{9F8D831E-BD17-4ADA-A1C4-D3B3A0146E15}" dt="2024-07-25T08:49:52.500" v="100" actId="732"/>
          <ac:picMkLst>
            <pc:docMk/>
            <pc:sldMk cId="2452847156" sldId="258"/>
            <ac:picMk id="11" creationId="{BC8D28A9-D3FE-F5C4-0378-6BC012966470}"/>
          </ac:picMkLst>
        </pc:picChg>
      </pc:sldChg>
      <pc:sldChg chg="del">
        <pc:chgData name="Blomqvist Maija" userId="5ebc2338-8196-4e51-8559-8b4c96439540" providerId="ADAL" clId="{9F8D831E-BD17-4ADA-A1C4-D3B3A0146E15}" dt="2024-07-25T05:46:16.113" v="75" actId="47"/>
        <pc:sldMkLst>
          <pc:docMk/>
          <pc:sldMk cId="279866297" sldId="259"/>
        </pc:sldMkLst>
      </pc:sldChg>
      <pc:sldChg chg="del">
        <pc:chgData name="Blomqvist Maija" userId="5ebc2338-8196-4e51-8559-8b4c96439540" providerId="ADAL" clId="{9F8D831E-BD17-4ADA-A1C4-D3B3A0146E15}" dt="2024-07-25T05:46:16.113" v="75" actId="47"/>
        <pc:sldMkLst>
          <pc:docMk/>
          <pc:sldMk cId="2439511544" sldId="260"/>
        </pc:sldMkLst>
      </pc:sldChg>
      <pc:sldChg chg="del">
        <pc:chgData name="Blomqvist Maija" userId="5ebc2338-8196-4e51-8559-8b4c96439540" providerId="ADAL" clId="{9F8D831E-BD17-4ADA-A1C4-D3B3A0146E15}" dt="2024-07-25T05:46:16.113" v="75" actId="47"/>
        <pc:sldMkLst>
          <pc:docMk/>
          <pc:sldMk cId="2178551067" sldId="261"/>
        </pc:sldMkLst>
      </pc:sldChg>
      <pc:sldChg chg="del">
        <pc:chgData name="Blomqvist Maija" userId="5ebc2338-8196-4e51-8559-8b4c96439540" providerId="ADAL" clId="{9F8D831E-BD17-4ADA-A1C4-D3B3A0146E15}" dt="2024-07-25T05:46:16.113" v="75" actId="47"/>
        <pc:sldMkLst>
          <pc:docMk/>
          <pc:sldMk cId="2285544149" sldId="262"/>
        </pc:sldMkLst>
      </pc:sldChg>
      <pc:sldChg chg="del">
        <pc:chgData name="Blomqvist Maija" userId="5ebc2338-8196-4e51-8559-8b4c96439540" providerId="ADAL" clId="{9F8D831E-BD17-4ADA-A1C4-D3B3A0146E15}" dt="2024-07-25T05:46:16.113" v="75" actId="47"/>
        <pc:sldMkLst>
          <pc:docMk/>
          <pc:sldMk cId="3190448017" sldId="263"/>
        </pc:sldMkLst>
      </pc:sldChg>
      <pc:sldChg chg="del">
        <pc:chgData name="Blomqvist Maija" userId="5ebc2338-8196-4e51-8559-8b4c96439540" providerId="ADAL" clId="{9F8D831E-BD17-4ADA-A1C4-D3B3A0146E15}" dt="2024-07-25T05:46:16.113" v="75" actId="47"/>
        <pc:sldMkLst>
          <pc:docMk/>
          <pc:sldMk cId="3397344991" sldId="264"/>
        </pc:sldMkLst>
      </pc:sldChg>
      <pc:sldChg chg="mod modShow">
        <pc:chgData name="Blomqvist Maija" userId="5ebc2338-8196-4e51-8559-8b4c96439540" providerId="ADAL" clId="{9F8D831E-BD17-4ADA-A1C4-D3B3A0146E15}" dt="2024-08-02T07:59:19.882" v="104" actId="729"/>
        <pc:sldMkLst>
          <pc:docMk/>
          <pc:sldMk cId="1187440796" sldId="265"/>
        </pc:sldMkLst>
      </pc:sldChg>
      <pc:sldChg chg="addSp delSp modSp mod ord">
        <pc:chgData name="Blomqvist Maija" userId="5ebc2338-8196-4e51-8559-8b4c96439540" providerId="ADAL" clId="{9F8D831E-BD17-4ADA-A1C4-D3B3A0146E15}" dt="2024-08-02T10:55:52.519" v="160" actId="20577"/>
        <pc:sldMkLst>
          <pc:docMk/>
          <pc:sldMk cId="1582262344" sldId="279"/>
        </pc:sldMkLst>
        <pc:spChg chg="add mod">
          <ac:chgData name="Blomqvist Maija" userId="5ebc2338-8196-4e51-8559-8b4c96439540" providerId="ADAL" clId="{9F8D831E-BD17-4ADA-A1C4-D3B3A0146E15}" dt="2024-08-02T10:55:35.630" v="157" actId="20577"/>
          <ac:spMkLst>
            <pc:docMk/>
            <pc:sldMk cId="1582262344" sldId="279"/>
            <ac:spMk id="3" creationId="{829C0133-1F4A-456C-1315-5213D31F868F}"/>
          </ac:spMkLst>
        </pc:spChg>
        <pc:spChg chg="add mod">
          <ac:chgData name="Blomqvist Maija" userId="5ebc2338-8196-4e51-8559-8b4c96439540" providerId="ADAL" clId="{9F8D831E-BD17-4ADA-A1C4-D3B3A0146E15}" dt="2024-08-02T10:55:52.519" v="160" actId="20577"/>
          <ac:spMkLst>
            <pc:docMk/>
            <pc:sldMk cId="1582262344" sldId="279"/>
            <ac:spMk id="4" creationId="{E12ADBA8-6639-6690-BE9E-498B2F18A23C}"/>
          </ac:spMkLst>
        </pc:spChg>
        <pc:spChg chg="del">
          <ac:chgData name="Blomqvist Maija" userId="5ebc2338-8196-4e51-8559-8b4c96439540" providerId="ADAL" clId="{9F8D831E-BD17-4ADA-A1C4-D3B3A0146E15}" dt="2024-07-24T12:28:47.425" v="28" actId="478"/>
          <ac:spMkLst>
            <pc:docMk/>
            <pc:sldMk cId="1582262344" sldId="279"/>
            <ac:spMk id="6" creationId="{84F06238-1610-4DC9-DA2E-7948F1352ABD}"/>
          </ac:spMkLst>
        </pc:spChg>
      </pc:sldChg>
      <pc:sldChg chg="del">
        <pc:chgData name="Blomqvist Maija" userId="5ebc2338-8196-4e51-8559-8b4c96439540" providerId="ADAL" clId="{9F8D831E-BD17-4ADA-A1C4-D3B3A0146E15}" dt="2024-07-25T05:46:16.113" v="75" actId="47"/>
        <pc:sldMkLst>
          <pc:docMk/>
          <pc:sldMk cId="3029536742" sldId="280"/>
        </pc:sldMkLst>
      </pc:sldChg>
      <pc:sldChg chg="del">
        <pc:chgData name="Blomqvist Maija" userId="5ebc2338-8196-4e51-8559-8b4c96439540" providerId="ADAL" clId="{9F8D831E-BD17-4ADA-A1C4-D3B3A0146E15}" dt="2024-07-25T05:46:16.113" v="75" actId="47"/>
        <pc:sldMkLst>
          <pc:docMk/>
          <pc:sldMk cId="1351362241" sldId="281"/>
        </pc:sldMkLst>
      </pc:sldChg>
      <pc:sldChg chg="del">
        <pc:chgData name="Blomqvist Maija" userId="5ebc2338-8196-4e51-8559-8b4c96439540" providerId="ADAL" clId="{9F8D831E-BD17-4ADA-A1C4-D3B3A0146E15}" dt="2024-07-25T05:46:16.113" v="75" actId="47"/>
        <pc:sldMkLst>
          <pc:docMk/>
          <pc:sldMk cId="1851522381" sldId="282"/>
        </pc:sldMkLst>
      </pc:sldChg>
      <pc:sldChg chg="addSp delSp modSp mod">
        <pc:chgData name="Blomqvist Maija" userId="5ebc2338-8196-4e51-8559-8b4c96439540" providerId="ADAL" clId="{9F8D831E-BD17-4ADA-A1C4-D3B3A0146E15}" dt="2024-08-02T10:52:47.472" v="130" actId="20577"/>
        <pc:sldMkLst>
          <pc:docMk/>
          <pc:sldMk cId="3449930280" sldId="283"/>
        </pc:sldMkLst>
        <pc:spChg chg="add mod">
          <ac:chgData name="Blomqvist Maija" userId="5ebc2338-8196-4e51-8559-8b4c96439540" providerId="ADAL" clId="{9F8D831E-BD17-4ADA-A1C4-D3B3A0146E15}" dt="2024-08-02T10:52:22.597" v="126" actId="20577"/>
          <ac:spMkLst>
            <pc:docMk/>
            <pc:sldMk cId="3449930280" sldId="283"/>
            <ac:spMk id="2" creationId="{94B90E72-F8D2-D898-529F-909284B8E463}"/>
          </ac:spMkLst>
        </pc:spChg>
        <pc:spChg chg="add mod">
          <ac:chgData name="Blomqvist Maija" userId="5ebc2338-8196-4e51-8559-8b4c96439540" providerId="ADAL" clId="{9F8D831E-BD17-4ADA-A1C4-D3B3A0146E15}" dt="2024-08-02T10:52:47.472" v="130" actId="20577"/>
          <ac:spMkLst>
            <pc:docMk/>
            <pc:sldMk cId="3449930280" sldId="283"/>
            <ac:spMk id="3" creationId="{A3AB216F-6CF0-F437-6ED5-38A2B4905DFE}"/>
          </ac:spMkLst>
        </pc:spChg>
        <pc:spChg chg="del">
          <ac:chgData name="Blomqvist Maija" userId="5ebc2338-8196-4e51-8559-8b4c96439540" providerId="ADAL" clId="{9F8D831E-BD17-4ADA-A1C4-D3B3A0146E15}" dt="2024-07-25T08:36:56.683" v="86" actId="478"/>
          <ac:spMkLst>
            <pc:docMk/>
            <pc:sldMk cId="3449930280" sldId="283"/>
            <ac:spMk id="6" creationId="{84F06238-1610-4DC9-DA2E-7948F1352ABD}"/>
          </ac:spMkLst>
        </pc:spChg>
        <pc:spChg chg="add del mod">
          <ac:chgData name="Blomqvist Maija" userId="5ebc2338-8196-4e51-8559-8b4c96439540" providerId="ADAL" clId="{9F8D831E-BD17-4ADA-A1C4-D3B3A0146E15}" dt="2024-07-25T08:37:52.553" v="93" actId="478"/>
          <ac:spMkLst>
            <pc:docMk/>
            <pc:sldMk cId="3449930280" sldId="283"/>
            <ac:spMk id="10" creationId="{1DBAE009-F44B-412E-746B-05865279D699}"/>
          </ac:spMkLst>
        </pc:spChg>
        <pc:picChg chg="del mod">
          <ac:chgData name="Blomqvist Maija" userId="5ebc2338-8196-4e51-8559-8b4c96439540" providerId="ADAL" clId="{9F8D831E-BD17-4ADA-A1C4-D3B3A0146E15}" dt="2024-07-25T08:36:45.011" v="82" actId="478"/>
          <ac:picMkLst>
            <pc:docMk/>
            <pc:sldMk cId="3449930280" sldId="283"/>
            <ac:picMk id="5" creationId="{E48A59BF-3629-43BB-C4F6-CAD01F94D6D5}"/>
          </ac:picMkLst>
        </pc:picChg>
        <pc:picChg chg="add del mod modCrop">
          <ac:chgData name="Blomqvist Maija" userId="5ebc2338-8196-4e51-8559-8b4c96439540" providerId="ADAL" clId="{9F8D831E-BD17-4ADA-A1C4-D3B3A0146E15}" dt="2024-07-25T08:37:29.620" v="90" actId="478"/>
          <ac:picMkLst>
            <pc:docMk/>
            <pc:sldMk cId="3449930280" sldId="283"/>
            <ac:picMk id="9" creationId="{FA11AB5A-E1A1-9341-A9D8-25F0B2B56F3C}"/>
          </ac:picMkLst>
        </pc:picChg>
        <pc:picChg chg="add mod modCrop">
          <ac:chgData name="Blomqvist Maija" userId="5ebc2338-8196-4e51-8559-8b4c96439540" providerId="ADAL" clId="{9F8D831E-BD17-4ADA-A1C4-D3B3A0146E15}" dt="2024-07-25T08:38:30.034" v="99" actId="732"/>
          <ac:picMkLst>
            <pc:docMk/>
            <pc:sldMk cId="3449930280" sldId="283"/>
            <ac:picMk id="11" creationId="{7873F499-4532-D909-A887-07544BAE29AE}"/>
          </ac:picMkLst>
        </pc:picChg>
      </pc:sldChg>
      <pc:sldChg chg="addSp delSp modSp mod">
        <pc:chgData name="Blomqvist Maija" userId="5ebc2338-8196-4e51-8559-8b4c96439540" providerId="ADAL" clId="{9F8D831E-BD17-4ADA-A1C4-D3B3A0146E15}" dt="2024-08-02T11:13:47.622" v="216" actId="478"/>
        <pc:sldMkLst>
          <pc:docMk/>
          <pc:sldMk cId="1500056177" sldId="284"/>
        </pc:sldMkLst>
        <pc:spChg chg="del">
          <ac:chgData name="Blomqvist Maija" userId="5ebc2338-8196-4e51-8559-8b4c96439540" providerId="ADAL" clId="{9F8D831E-BD17-4ADA-A1C4-D3B3A0146E15}" dt="2024-08-02T11:13:35.541" v="214" actId="478"/>
          <ac:spMkLst>
            <pc:docMk/>
            <pc:sldMk cId="1500056177" sldId="284"/>
            <ac:spMk id="4" creationId="{01E3664B-7131-43CB-7A72-F7B388DBC0CA}"/>
          </ac:spMkLst>
        </pc:spChg>
        <pc:spChg chg="add mod">
          <ac:chgData name="Blomqvist Maija" userId="5ebc2338-8196-4e51-8559-8b4c96439540" providerId="ADAL" clId="{9F8D831E-BD17-4ADA-A1C4-D3B3A0146E15}" dt="2024-07-25T05:58:33.940" v="77" actId="571"/>
          <ac:spMkLst>
            <pc:docMk/>
            <pc:sldMk cId="1500056177" sldId="284"/>
            <ac:spMk id="5" creationId="{1F0F2FF5-44BE-FB42-766C-D3B8687ED819}"/>
          </ac:spMkLst>
        </pc:spChg>
        <pc:spChg chg="add mod">
          <ac:chgData name="Blomqvist Maija" userId="5ebc2338-8196-4e51-8559-8b4c96439540" providerId="ADAL" clId="{9F8D831E-BD17-4ADA-A1C4-D3B3A0146E15}" dt="2024-08-02T10:53:03.751" v="133" actId="20577"/>
          <ac:spMkLst>
            <pc:docMk/>
            <pc:sldMk cId="1500056177" sldId="284"/>
            <ac:spMk id="5" creationId="{9CF5F4F1-4ACA-0B05-04BB-DAAD1704370C}"/>
          </ac:spMkLst>
        </pc:spChg>
        <pc:spChg chg="add mod">
          <ac:chgData name="Blomqvist Maija" userId="5ebc2338-8196-4e51-8559-8b4c96439540" providerId="ADAL" clId="{9F8D831E-BD17-4ADA-A1C4-D3B3A0146E15}" dt="2024-08-02T10:53:37.907" v="142" actId="1076"/>
          <ac:spMkLst>
            <pc:docMk/>
            <pc:sldMk cId="1500056177" sldId="284"/>
            <ac:spMk id="6" creationId="{2C111480-5120-6198-1AF5-295D813E91C3}"/>
          </ac:spMkLst>
        </pc:spChg>
        <pc:spChg chg="del">
          <ac:chgData name="Blomqvist Maija" userId="5ebc2338-8196-4e51-8559-8b4c96439540" providerId="ADAL" clId="{9F8D831E-BD17-4ADA-A1C4-D3B3A0146E15}" dt="2024-07-24T12:28:36.467" v="26" actId="478"/>
          <ac:spMkLst>
            <pc:docMk/>
            <pc:sldMk cId="1500056177" sldId="284"/>
            <ac:spMk id="6" creationId="{84F06238-1610-4DC9-DA2E-7948F1352ABD}"/>
          </ac:spMkLst>
        </pc:spChg>
        <pc:spChg chg="add mod">
          <ac:chgData name="Blomqvist Maija" userId="5ebc2338-8196-4e51-8559-8b4c96439540" providerId="ADAL" clId="{9F8D831E-BD17-4ADA-A1C4-D3B3A0146E15}" dt="2024-08-02T11:13:35.944" v="215"/>
          <ac:spMkLst>
            <pc:docMk/>
            <pc:sldMk cId="1500056177" sldId="284"/>
            <ac:spMk id="8" creationId="{882A584F-E8E7-E242-E4DD-5C8B0681E152}"/>
          </ac:spMkLst>
        </pc:spChg>
        <pc:picChg chg="add del mod">
          <ac:chgData name="Blomqvist Maija" userId="5ebc2338-8196-4e51-8559-8b4c96439540" providerId="ADAL" clId="{9F8D831E-BD17-4ADA-A1C4-D3B3A0146E15}" dt="2024-08-02T11:13:47.622" v="216" actId="478"/>
          <ac:picMkLst>
            <pc:docMk/>
            <pc:sldMk cId="1500056177" sldId="284"/>
            <ac:picMk id="7" creationId="{44A78404-6D2F-8C21-8257-302073CFC23A}"/>
          </ac:picMkLst>
        </pc:picChg>
      </pc:sldChg>
      <pc:sldChg chg="addSp delSp modSp mod">
        <pc:chgData name="Blomqvist Maija" userId="5ebc2338-8196-4e51-8559-8b4c96439540" providerId="ADAL" clId="{9F8D831E-BD17-4ADA-A1C4-D3B3A0146E15}" dt="2024-08-02T11:13:02.228" v="213"/>
        <pc:sldMkLst>
          <pc:docMk/>
          <pc:sldMk cId="4000003132" sldId="285"/>
        </pc:sldMkLst>
        <pc:spChg chg="del">
          <ac:chgData name="Blomqvist Maija" userId="5ebc2338-8196-4e51-8559-8b4c96439540" providerId="ADAL" clId="{9F8D831E-BD17-4ADA-A1C4-D3B3A0146E15}" dt="2024-08-02T11:13:01.271" v="212" actId="478"/>
          <ac:spMkLst>
            <pc:docMk/>
            <pc:sldMk cId="4000003132" sldId="285"/>
            <ac:spMk id="2" creationId="{21F5F286-2973-891B-093D-0CBCA7ACDD86}"/>
          </ac:spMkLst>
        </pc:spChg>
        <pc:spChg chg="del">
          <ac:chgData name="Blomqvist Maija" userId="5ebc2338-8196-4e51-8559-8b4c96439540" providerId="ADAL" clId="{9F8D831E-BD17-4ADA-A1C4-D3B3A0146E15}" dt="2024-07-24T12:28:43.841" v="27" actId="478"/>
          <ac:spMkLst>
            <pc:docMk/>
            <pc:sldMk cId="4000003132" sldId="285"/>
            <ac:spMk id="6" creationId="{84F06238-1610-4DC9-DA2E-7948F1352ABD}"/>
          </ac:spMkLst>
        </pc:spChg>
        <pc:spChg chg="add mod">
          <ac:chgData name="Blomqvist Maija" userId="5ebc2338-8196-4e51-8559-8b4c96439540" providerId="ADAL" clId="{9F8D831E-BD17-4ADA-A1C4-D3B3A0146E15}" dt="2024-08-02T10:55:09.937" v="150" actId="20577"/>
          <ac:spMkLst>
            <pc:docMk/>
            <pc:sldMk cId="4000003132" sldId="285"/>
            <ac:spMk id="6" creationId="{89536B9A-C90E-F32C-F3ED-262A88341EB8}"/>
          </ac:spMkLst>
        </pc:spChg>
        <pc:spChg chg="add mod">
          <ac:chgData name="Blomqvist Maija" userId="5ebc2338-8196-4e51-8559-8b4c96439540" providerId="ADAL" clId="{9F8D831E-BD17-4ADA-A1C4-D3B3A0146E15}" dt="2024-08-02T10:55:25.192" v="154" actId="20577"/>
          <ac:spMkLst>
            <pc:docMk/>
            <pc:sldMk cId="4000003132" sldId="285"/>
            <ac:spMk id="7" creationId="{CBF67505-4056-F2A8-64E8-0482874A9AFB}"/>
          </ac:spMkLst>
        </pc:spChg>
        <pc:spChg chg="add mod">
          <ac:chgData name="Blomqvist Maija" userId="5ebc2338-8196-4e51-8559-8b4c96439540" providerId="ADAL" clId="{9F8D831E-BD17-4ADA-A1C4-D3B3A0146E15}" dt="2024-08-02T11:13:02.228" v="213"/>
          <ac:spMkLst>
            <pc:docMk/>
            <pc:sldMk cId="4000003132" sldId="285"/>
            <ac:spMk id="8" creationId="{DCA65D1B-4A1F-652A-5234-74BE48866939}"/>
          </ac:spMkLst>
        </pc:spChg>
      </pc:sldChg>
      <pc:sldChg chg="del">
        <pc:chgData name="Blomqvist Maija" userId="5ebc2338-8196-4e51-8559-8b4c96439540" providerId="ADAL" clId="{9F8D831E-BD17-4ADA-A1C4-D3B3A0146E15}" dt="2024-07-25T05:46:16.113" v="75" actId="47"/>
        <pc:sldMkLst>
          <pc:docMk/>
          <pc:sldMk cId="3617104649" sldId="286"/>
        </pc:sldMkLst>
      </pc:sldChg>
      <pc:sldChg chg="addSp delSp modSp mod">
        <pc:chgData name="Blomqvist Maija" userId="5ebc2338-8196-4e51-8559-8b4c96439540" providerId="ADAL" clId="{9F8D831E-BD17-4ADA-A1C4-D3B3A0146E15}" dt="2024-08-02T10:56:29.879" v="168" actId="20577"/>
        <pc:sldMkLst>
          <pc:docMk/>
          <pc:sldMk cId="2010138090" sldId="287"/>
        </pc:sldMkLst>
        <pc:spChg chg="add mod">
          <ac:chgData name="Blomqvist Maija" userId="5ebc2338-8196-4e51-8559-8b4c96439540" providerId="ADAL" clId="{9F8D831E-BD17-4ADA-A1C4-D3B3A0146E15}" dt="2024-08-02T10:56:07.357" v="162" actId="20577"/>
          <ac:spMkLst>
            <pc:docMk/>
            <pc:sldMk cId="2010138090" sldId="287"/>
            <ac:spMk id="6" creationId="{76E6C9BD-ECB8-C623-FC71-3359904A8721}"/>
          </ac:spMkLst>
        </pc:spChg>
        <pc:spChg chg="del">
          <ac:chgData name="Blomqvist Maija" userId="5ebc2338-8196-4e51-8559-8b4c96439540" providerId="ADAL" clId="{9F8D831E-BD17-4ADA-A1C4-D3B3A0146E15}" dt="2024-07-24T12:28:52.345" v="29" actId="478"/>
          <ac:spMkLst>
            <pc:docMk/>
            <pc:sldMk cId="2010138090" sldId="287"/>
            <ac:spMk id="6" creationId="{84F06238-1610-4DC9-DA2E-7948F1352ABD}"/>
          </ac:spMkLst>
        </pc:spChg>
        <pc:spChg chg="add del mod">
          <ac:chgData name="Blomqvist Maija" userId="5ebc2338-8196-4e51-8559-8b4c96439540" providerId="ADAL" clId="{9F8D831E-BD17-4ADA-A1C4-D3B3A0146E15}" dt="2024-08-02T10:56:29.879" v="168" actId="20577"/>
          <ac:spMkLst>
            <pc:docMk/>
            <pc:sldMk cId="2010138090" sldId="287"/>
            <ac:spMk id="9" creationId="{0B424645-8FE9-B98D-FA7E-031B5649438D}"/>
          </ac:spMkLst>
        </pc:spChg>
        <pc:spChg chg="ord">
          <ac:chgData name="Blomqvist Maija" userId="5ebc2338-8196-4e51-8559-8b4c96439540" providerId="ADAL" clId="{9F8D831E-BD17-4ADA-A1C4-D3B3A0146E15}" dt="2024-07-24T12:26:12.177" v="13" actId="167"/>
          <ac:spMkLst>
            <pc:docMk/>
            <pc:sldMk cId="2010138090" sldId="287"/>
            <ac:spMk id="11" creationId="{87A471DC-92C4-1C92-D6DE-31245597110E}"/>
          </ac:spMkLst>
        </pc:spChg>
        <pc:spChg chg="add mod ord">
          <ac:chgData name="Blomqvist Maija" userId="5ebc2338-8196-4e51-8559-8b4c96439540" providerId="ADAL" clId="{9F8D831E-BD17-4ADA-A1C4-D3B3A0146E15}" dt="2024-07-24T12:26:07.745" v="12" actId="167"/>
          <ac:spMkLst>
            <pc:docMk/>
            <pc:sldMk cId="2010138090" sldId="287"/>
            <ac:spMk id="15" creationId="{192EC730-F8CB-F0F7-2D29-F1B075A34E64}"/>
          </ac:spMkLst>
        </pc:spChg>
        <pc:picChg chg="ord">
          <ac:chgData name="Blomqvist Maija" userId="5ebc2338-8196-4e51-8559-8b4c96439540" providerId="ADAL" clId="{9F8D831E-BD17-4ADA-A1C4-D3B3A0146E15}" dt="2024-07-24T12:26:18.868" v="14" actId="167"/>
          <ac:picMkLst>
            <pc:docMk/>
            <pc:sldMk cId="2010138090" sldId="287"/>
            <ac:picMk id="8" creationId="{BAA813EE-FAF5-F0F5-20FC-95A61145B5FE}"/>
          </ac:picMkLst>
        </pc:picChg>
        <pc:picChg chg="ord">
          <ac:chgData name="Blomqvist Maija" userId="5ebc2338-8196-4e51-8559-8b4c96439540" providerId="ADAL" clId="{9F8D831E-BD17-4ADA-A1C4-D3B3A0146E15}" dt="2024-07-24T12:26:24.492" v="15" actId="167"/>
          <ac:picMkLst>
            <pc:docMk/>
            <pc:sldMk cId="2010138090" sldId="287"/>
            <ac:picMk id="10" creationId="{0AE3E16F-ABEF-BF41-94B4-25A58A659DB3}"/>
          </ac:picMkLst>
        </pc:picChg>
      </pc:sldChg>
      <pc:sldChg chg="addSp delSp modSp mod">
        <pc:chgData name="Blomqvist Maija" userId="5ebc2338-8196-4e51-8559-8b4c96439540" providerId="ADAL" clId="{9F8D831E-BD17-4ADA-A1C4-D3B3A0146E15}" dt="2024-08-02T10:57:26.457" v="178" actId="1076"/>
        <pc:sldMkLst>
          <pc:docMk/>
          <pc:sldMk cId="2903089815" sldId="288"/>
        </pc:sldMkLst>
        <pc:spChg chg="mod">
          <ac:chgData name="Blomqvist Maija" userId="5ebc2338-8196-4e51-8559-8b4c96439540" providerId="ADAL" clId="{9F8D831E-BD17-4ADA-A1C4-D3B3A0146E15}" dt="2024-07-24T12:25:16.310" v="8" actId="14100"/>
          <ac:spMkLst>
            <pc:docMk/>
            <pc:sldMk cId="2903089815" sldId="288"/>
            <ac:spMk id="2" creationId="{66FBCA0A-27E1-FBF1-B068-20F988FDC2D0}"/>
          </ac:spMkLst>
        </pc:spChg>
        <pc:spChg chg="add mod">
          <ac:chgData name="Blomqvist Maija" userId="5ebc2338-8196-4e51-8559-8b4c96439540" providerId="ADAL" clId="{9F8D831E-BD17-4ADA-A1C4-D3B3A0146E15}" dt="2024-08-02T10:56:43.194" v="171" actId="20577"/>
          <ac:spMkLst>
            <pc:docMk/>
            <pc:sldMk cId="2903089815" sldId="288"/>
            <ac:spMk id="6" creationId="{467664EA-2BF8-1AC6-32AD-F504A4832818}"/>
          </ac:spMkLst>
        </pc:spChg>
        <pc:spChg chg="del">
          <ac:chgData name="Blomqvist Maija" userId="5ebc2338-8196-4e51-8559-8b4c96439540" providerId="ADAL" clId="{9F8D831E-BD17-4ADA-A1C4-D3B3A0146E15}" dt="2024-07-24T12:28:55.784" v="30" actId="478"/>
          <ac:spMkLst>
            <pc:docMk/>
            <pc:sldMk cId="2903089815" sldId="288"/>
            <ac:spMk id="6" creationId="{84F06238-1610-4DC9-DA2E-7948F1352ABD}"/>
          </ac:spMkLst>
        </pc:spChg>
        <pc:spChg chg="add mod">
          <ac:chgData name="Blomqvist Maija" userId="5ebc2338-8196-4e51-8559-8b4c96439540" providerId="ADAL" clId="{9F8D831E-BD17-4ADA-A1C4-D3B3A0146E15}" dt="2024-08-02T10:57:26.457" v="178" actId="1076"/>
          <ac:spMkLst>
            <pc:docMk/>
            <pc:sldMk cId="2903089815" sldId="288"/>
            <ac:spMk id="7" creationId="{C8581B34-D5A4-238D-1044-79542D82F784}"/>
          </ac:spMkLst>
        </pc:spChg>
        <pc:spChg chg="del">
          <ac:chgData name="Blomqvist Maija" userId="5ebc2338-8196-4e51-8559-8b4c96439540" providerId="ADAL" clId="{9F8D831E-BD17-4ADA-A1C4-D3B3A0146E15}" dt="2024-07-24T12:24:01.527" v="0" actId="478"/>
          <ac:spMkLst>
            <pc:docMk/>
            <pc:sldMk cId="2903089815" sldId="288"/>
            <ac:spMk id="8" creationId="{0898A43A-2279-520D-311B-8F050DFC1F55}"/>
          </ac:spMkLst>
        </pc:spChg>
        <pc:spChg chg="add del">
          <ac:chgData name="Blomqvist Maija" userId="5ebc2338-8196-4e51-8559-8b4c96439540" providerId="ADAL" clId="{9F8D831E-BD17-4ADA-A1C4-D3B3A0146E15}" dt="2024-07-24T12:24:35.119" v="4" actId="478"/>
          <ac:spMkLst>
            <pc:docMk/>
            <pc:sldMk cId="2903089815" sldId="288"/>
            <ac:spMk id="9" creationId="{7019B52A-5DAA-ABD4-3D22-8096DD9159EC}"/>
          </ac:spMkLst>
        </pc:spChg>
        <pc:picChg chg="mod">
          <ac:chgData name="Blomqvist Maija" userId="5ebc2338-8196-4e51-8559-8b4c96439540" providerId="ADAL" clId="{9F8D831E-BD17-4ADA-A1C4-D3B3A0146E15}" dt="2024-07-24T12:24:51.545" v="6" actId="688"/>
          <ac:picMkLst>
            <pc:docMk/>
            <pc:sldMk cId="2903089815" sldId="288"/>
            <ac:picMk id="5" creationId="{44CE9819-9E0E-DD2F-49DA-AEE122396C68}"/>
          </ac:picMkLst>
        </pc:picChg>
      </pc:sldChg>
      <pc:sldChg chg="del">
        <pc:chgData name="Blomqvist Maija" userId="5ebc2338-8196-4e51-8559-8b4c96439540" providerId="ADAL" clId="{9F8D831E-BD17-4ADA-A1C4-D3B3A0146E15}" dt="2024-07-25T05:46:16.113" v="75" actId="47"/>
        <pc:sldMkLst>
          <pc:docMk/>
          <pc:sldMk cId="686833763" sldId="289"/>
        </pc:sldMkLst>
      </pc:sldChg>
      <pc:sldChg chg="delSp del mod">
        <pc:chgData name="Blomqvist Maija" userId="5ebc2338-8196-4e51-8559-8b4c96439540" providerId="ADAL" clId="{9F8D831E-BD17-4ADA-A1C4-D3B3A0146E15}" dt="2024-07-25T05:46:16.113" v="75" actId="47"/>
        <pc:sldMkLst>
          <pc:docMk/>
          <pc:sldMk cId="1091497492" sldId="290"/>
        </pc:sldMkLst>
        <pc:spChg chg="del">
          <ac:chgData name="Blomqvist Maija" userId="5ebc2338-8196-4e51-8559-8b4c96439540" providerId="ADAL" clId="{9F8D831E-BD17-4ADA-A1C4-D3B3A0146E15}" dt="2024-07-24T12:29:29.011" v="35" actId="478"/>
          <ac:spMkLst>
            <pc:docMk/>
            <pc:sldMk cId="1091497492" sldId="290"/>
            <ac:spMk id="6" creationId="{84F06238-1610-4DC9-DA2E-7948F1352ABD}"/>
          </ac:spMkLst>
        </pc:spChg>
      </pc:sldChg>
      <pc:sldChg chg="addSp delSp modSp mod">
        <pc:chgData name="Blomqvist Maija" userId="5ebc2338-8196-4e51-8559-8b4c96439540" providerId="ADAL" clId="{9F8D831E-BD17-4ADA-A1C4-D3B3A0146E15}" dt="2024-08-02T10:58:05.383" v="184" actId="20577"/>
        <pc:sldMkLst>
          <pc:docMk/>
          <pc:sldMk cId="3482872152" sldId="291"/>
        </pc:sldMkLst>
        <pc:spChg chg="add mod">
          <ac:chgData name="Blomqvist Maija" userId="5ebc2338-8196-4e51-8559-8b4c96439540" providerId="ADAL" clId="{9F8D831E-BD17-4ADA-A1C4-D3B3A0146E15}" dt="2024-08-02T10:57:47.245" v="180" actId="20577"/>
          <ac:spMkLst>
            <pc:docMk/>
            <pc:sldMk cId="3482872152" sldId="291"/>
            <ac:spMk id="2" creationId="{CA1AE340-6B67-63C6-0896-AAE3499F0223}"/>
          </ac:spMkLst>
        </pc:spChg>
        <pc:spChg chg="mod">
          <ac:chgData name="Blomqvist Maija" userId="5ebc2338-8196-4e51-8559-8b4c96439540" providerId="ADAL" clId="{9F8D831E-BD17-4ADA-A1C4-D3B3A0146E15}" dt="2024-07-25T05:36:03.170" v="61" actId="20577"/>
          <ac:spMkLst>
            <pc:docMk/>
            <pc:sldMk cId="3482872152" sldId="291"/>
            <ac:spMk id="3" creationId="{97D2EF00-E24F-244B-DFDD-2A04FCA3BB83}"/>
          </ac:spMkLst>
        </pc:spChg>
        <pc:spChg chg="add mod">
          <ac:chgData name="Blomqvist Maija" userId="5ebc2338-8196-4e51-8559-8b4c96439540" providerId="ADAL" clId="{9F8D831E-BD17-4ADA-A1C4-D3B3A0146E15}" dt="2024-08-02T10:58:05.383" v="184" actId="20577"/>
          <ac:spMkLst>
            <pc:docMk/>
            <pc:sldMk cId="3482872152" sldId="291"/>
            <ac:spMk id="6" creationId="{330E6A96-5556-6786-5045-829F452C6916}"/>
          </ac:spMkLst>
        </pc:spChg>
        <pc:spChg chg="del">
          <ac:chgData name="Blomqvist Maija" userId="5ebc2338-8196-4e51-8559-8b4c96439540" providerId="ADAL" clId="{9F8D831E-BD17-4ADA-A1C4-D3B3A0146E15}" dt="2024-07-24T12:29:00.413" v="31" actId="478"/>
          <ac:spMkLst>
            <pc:docMk/>
            <pc:sldMk cId="3482872152" sldId="291"/>
            <ac:spMk id="6" creationId="{84F06238-1610-4DC9-DA2E-7948F1352ABD}"/>
          </ac:spMkLst>
        </pc:spChg>
        <pc:graphicFrameChg chg="mod">
          <ac:chgData name="Blomqvist Maija" userId="5ebc2338-8196-4e51-8559-8b4c96439540" providerId="ADAL" clId="{9F8D831E-BD17-4ADA-A1C4-D3B3A0146E15}" dt="2024-07-25T05:36:16.049" v="62" actId="1076"/>
          <ac:graphicFrameMkLst>
            <pc:docMk/>
            <pc:sldMk cId="3482872152" sldId="291"/>
            <ac:graphicFrameMk id="10" creationId="{CD0CA8B5-5C3D-19EC-105D-DF5464BD451F}"/>
          </ac:graphicFrameMkLst>
        </pc:graphicFrameChg>
      </pc:sldChg>
      <pc:sldChg chg="addSp delSp modSp mod">
        <pc:chgData name="Blomqvist Maija" userId="5ebc2338-8196-4e51-8559-8b4c96439540" providerId="ADAL" clId="{9F8D831E-BD17-4ADA-A1C4-D3B3A0146E15}" dt="2024-08-02T10:59:22.513" v="199" actId="20577"/>
        <pc:sldMkLst>
          <pc:docMk/>
          <pc:sldMk cId="1917831515" sldId="292"/>
        </pc:sldMkLst>
        <pc:spChg chg="add mod">
          <ac:chgData name="Blomqvist Maija" userId="5ebc2338-8196-4e51-8559-8b4c96439540" providerId="ADAL" clId="{9F8D831E-BD17-4ADA-A1C4-D3B3A0146E15}" dt="2024-08-02T10:59:22.513" v="199" actId="20577"/>
          <ac:spMkLst>
            <pc:docMk/>
            <pc:sldMk cId="1917831515" sldId="292"/>
            <ac:spMk id="2" creationId="{2B39BCA2-4F79-7164-2914-77F99F374787}"/>
          </ac:spMkLst>
        </pc:spChg>
        <pc:spChg chg="mod">
          <ac:chgData name="Blomqvist Maija" userId="5ebc2338-8196-4e51-8559-8b4c96439540" providerId="ADAL" clId="{9F8D831E-BD17-4ADA-A1C4-D3B3A0146E15}" dt="2024-07-25T05:36:44.485" v="66" actId="20577"/>
          <ac:spMkLst>
            <pc:docMk/>
            <pc:sldMk cId="1917831515" sldId="292"/>
            <ac:spMk id="3" creationId="{F7CDA4C4-FAE0-9740-3009-9AD5C0BBEE21}"/>
          </ac:spMkLst>
        </pc:spChg>
        <pc:spChg chg="add mod">
          <ac:chgData name="Blomqvist Maija" userId="5ebc2338-8196-4e51-8559-8b4c96439540" providerId="ADAL" clId="{9F8D831E-BD17-4ADA-A1C4-D3B3A0146E15}" dt="2024-08-02T10:59:07.414" v="195" actId="20577"/>
          <ac:spMkLst>
            <pc:docMk/>
            <pc:sldMk cId="1917831515" sldId="292"/>
            <ac:spMk id="6" creationId="{6CEA570C-516A-009E-5EB1-167A38346C5D}"/>
          </ac:spMkLst>
        </pc:spChg>
        <pc:spChg chg="del">
          <ac:chgData name="Blomqvist Maija" userId="5ebc2338-8196-4e51-8559-8b4c96439540" providerId="ADAL" clId="{9F8D831E-BD17-4ADA-A1C4-D3B3A0146E15}" dt="2024-07-24T12:29:06.165" v="32" actId="478"/>
          <ac:spMkLst>
            <pc:docMk/>
            <pc:sldMk cId="1917831515" sldId="292"/>
            <ac:spMk id="6" creationId="{84F06238-1610-4DC9-DA2E-7948F1352ABD}"/>
          </ac:spMkLst>
        </pc:spChg>
        <pc:graphicFrameChg chg="mod">
          <ac:chgData name="Blomqvist Maija" userId="5ebc2338-8196-4e51-8559-8b4c96439540" providerId="ADAL" clId="{9F8D831E-BD17-4ADA-A1C4-D3B3A0146E15}" dt="2024-07-25T05:36:59.412" v="67" actId="1076"/>
          <ac:graphicFrameMkLst>
            <pc:docMk/>
            <pc:sldMk cId="1917831515" sldId="292"/>
            <ac:graphicFrameMk id="9" creationId="{C44F0ABC-6278-4199-6947-A7BF6961C8A0}"/>
          </ac:graphicFrameMkLst>
        </pc:graphicFrameChg>
        <pc:picChg chg="mod">
          <ac:chgData name="Blomqvist Maija" userId="5ebc2338-8196-4e51-8559-8b4c96439540" providerId="ADAL" clId="{9F8D831E-BD17-4ADA-A1C4-D3B3A0146E15}" dt="2024-07-25T05:37:11.227" v="70" actId="1076"/>
          <ac:picMkLst>
            <pc:docMk/>
            <pc:sldMk cId="1917831515" sldId="292"/>
            <ac:picMk id="4" creationId="{78DDF8B4-4842-A656-E090-AC124C3BF628}"/>
          </ac:picMkLst>
        </pc:picChg>
      </pc:sldChg>
      <pc:sldChg chg="del">
        <pc:chgData name="Blomqvist Maija" userId="5ebc2338-8196-4e51-8559-8b4c96439540" providerId="ADAL" clId="{9F8D831E-BD17-4ADA-A1C4-D3B3A0146E15}" dt="2024-07-25T05:46:16.113" v="75" actId="47"/>
        <pc:sldMkLst>
          <pc:docMk/>
          <pc:sldMk cId="3653837003" sldId="293"/>
        </pc:sldMkLst>
      </pc:sldChg>
      <pc:sldChg chg="addSp delSp modSp mod">
        <pc:chgData name="Blomqvist Maija" userId="5ebc2338-8196-4e51-8559-8b4c96439540" providerId="ADAL" clId="{9F8D831E-BD17-4ADA-A1C4-D3B3A0146E15}" dt="2024-08-02T11:06:56.767" v="211" actId="164"/>
        <pc:sldMkLst>
          <pc:docMk/>
          <pc:sldMk cId="935946065" sldId="294"/>
        </pc:sldMkLst>
        <pc:spChg chg="add mod">
          <ac:chgData name="Blomqvist Maija" userId="5ebc2338-8196-4e51-8559-8b4c96439540" providerId="ADAL" clId="{9F8D831E-BD17-4ADA-A1C4-D3B3A0146E15}" dt="2024-08-02T11:06:56.767" v="211" actId="164"/>
          <ac:spMkLst>
            <pc:docMk/>
            <pc:sldMk cId="935946065" sldId="294"/>
            <ac:spMk id="6" creationId="{396252F0-44B7-BEA5-9E45-5AB3AE4AF7F0}"/>
          </ac:spMkLst>
        </pc:spChg>
        <pc:spChg chg="del">
          <ac:chgData name="Blomqvist Maija" userId="5ebc2338-8196-4e51-8559-8b4c96439540" providerId="ADAL" clId="{9F8D831E-BD17-4ADA-A1C4-D3B3A0146E15}" dt="2024-07-24T12:29:21.109" v="34" actId="478"/>
          <ac:spMkLst>
            <pc:docMk/>
            <pc:sldMk cId="935946065" sldId="294"/>
            <ac:spMk id="6" creationId="{84F06238-1610-4DC9-DA2E-7948F1352ABD}"/>
          </ac:spMkLst>
        </pc:spChg>
        <pc:spChg chg="add mod">
          <ac:chgData name="Blomqvist Maija" userId="5ebc2338-8196-4e51-8559-8b4c96439540" providerId="ADAL" clId="{9F8D831E-BD17-4ADA-A1C4-D3B3A0146E15}" dt="2024-08-02T11:06:56.767" v="211" actId="164"/>
          <ac:spMkLst>
            <pc:docMk/>
            <pc:sldMk cId="935946065" sldId="294"/>
            <ac:spMk id="7" creationId="{AF93093F-EB76-3EB0-052C-4FE21D967741}"/>
          </ac:spMkLst>
        </pc:spChg>
        <pc:grpChg chg="add mod">
          <ac:chgData name="Blomqvist Maija" userId="5ebc2338-8196-4e51-8559-8b4c96439540" providerId="ADAL" clId="{9F8D831E-BD17-4ADA-A1C4-D3B3A0146E15}" dt="2024-08-02T11:06:56.767" v="211" actId="164"/>
          <ac:grpSpMkLst>
            <pc:docMk/>
            <pc:sldMk cId="935946065" sldId="294"/>
            <ac:grpSpMk id="8" creationId="{172F7427-079C-170D-48F0-F9B20B2F0AE2}"/>
          </ac:grpSpMkLst>
        </pc:grpChg>
      </pc:sldChg>
      <pc:sldChg chg="del">
        <pc:chgData name="Blomqvist Maija" userId="5ebc2338-8196-4e51-8559-8b4c96439540" providerId="ADAL" clId="{9F8D831E-BD17-4ADA-A1C4-D3B3A0146E15}" dt="2024-07-25T05:46:16.113" v="75" actId="47"/>
        <pc:sldMkLst>
          <pc:docMk/>
          <pc:sldMk cId="84269016" sldId="295"/>
        </pc:sldMkLst>
      </pc:sldChg>
      <pc:sldChg chg="delSp modSp mod modShow">
        <pc:chgData name="Blomqvist Maija" userId="5ebc2338-8196-4e51-8559-8b4c96439540" providerId="ADAL" clId="{9F8D831E-BD17-4ADA-A1C4-D3B3A0146E15}" dt="2024-08-02T07:59:31.461" v="105" actId="729"/>
        <pc:sldMkLst>
          <pc:docMk/>
          <pc:sldMk cId="3386065507" sldId="296"/>
        </pc:sldMkLst>
        <pc:spChg chg="del">
          <ac:chgData name="Blomqvist Maija" userId="5ebc2338-8196-4e51-8559-8b4c96439540" providerId="ADAL" clId="{9F8D831E-BD17-4ADA-A1C4-D3B3A0146E15}" dt="2024-07-25T08:36:19.592" v="81" actId="478"/>
          <ac:spMkLst>
            <pc:docMk/>
            <pc:sldMk cId="3386065507" sldId="296"/>
            <ac:spMk id="6" creationId="{84F06238-1610-4DC9-DA2E-7948F1352ABD}"/>
          </ac:spMkLst>
        </pc:spChg>
        <pc:spChg chg="mod">
          <ac:chgData name="Blomqvist Maija" userId="5ebc2338-8196-4e51-8559-8b4c96439540" providerId="ADAL" clId="{9F8D831E-BD17-4ADA-A1C4-D3B3A0146E15}" dt="2024-07-25T08:37:40.132" v="91" actId="1076"/>
          <ac:spMkLst>
            <pc:docMk/>
            <pc:sldMk cId="3386065507" sldId="296"/>
            <ac:spMk id="14" creationId="{3A3F2B3B-E238-6D7A-8B56-F005A9C883C3}"/>
          </ac:spMkLst>
        </pc:spChg>
        <pc:spChg chg="mod">
          <ac:chgData name="Blomqvist Maija" userId="5ebc2338-8196-4e51-8559-8b4c96439540" providerId="ADAL" clId="{9F8D831E-BD17-4ADA-A1C4-D3B3A0146E15}" dt="2024-07-25T08:35:59.193" v="78" actId="1076"/>
          <ac:spMkLst>
            <pc:docMk/>
            <pc:sldMk cId="3386065507" sldId="296"/>
            <ac:spMk id="29" creationId="{2AD43EBC-5F64-EDF0-4911-7FA88F73C133}"/>
          </ac:spMkLst>
        </pc:spChg>
        <pc:spChg chg="mod">
          <ac:chgData name="Blomqvist Maija" userId="5ebc2338-8196-4e51-8559-8b4c96439540" providerId="ADAL" clId="{9F8D831E-BD17-4ADA-A1C4-D3B3A0146E15}" dt="2024-07-25T08:36:02.087" v="80" actId="20577"/>
          <ac:spMkLst>
            <pc:docMk/>
            <pc:sldMk cId="3386065507" sldId="296"/>
            <ac:spMk id="30" creationId="{9A8F222D-D38C-9F97-DF91-91138B687C22}"/>
          </ac:spMkLst>
        </pc:spChg>
      </pc:sldChg>
      <pc:sldChg chg="addSp delSp modSp mod">
        <pc:chgData name="Blomqvist Maija" userId="5ebc2338-8196-4e51-8559-8b4c96439540" providerId="ADAL" clId="{9F8D831E-BD17-4ADA-A1C4-D3B3A0146E15}" dt="2024-08-02T11:00:16.786" v="205" actId="207"/>
        <pc:sldMkLst>
          <pc:docMk/>
          <pc:sldMk cId="3921310733" sldId="297"/>
        </pc:sldMkLst>
        <pc:spChg chg="add mod">
          <ac:chgData name="Blomqvist Maija" userId="5ebc2338-8196-4e51-8559-8b4c96439540" providerId="ADAL" clId="{9F8D831E-BD17-4ADA-A1C4-D3B3A0146E15}" dt="2024-08-02T10:59:46.741" v="201" actId="20577"/>
          <ac:spMkLst>
            <pc:docMk/>
            <pc:sldMk cId="3921310733" sldId="297"/>
            <ac:spMk id="2" creationId="{7A840175-ED8F-7B52-6D14-7F7236415116}"/>
          </ac:spMkLst>
        </pc:spChg>
        <pc:spChg chg="add mod">
          <ac:chgData name="Blomqvist Maija" userId="5ebc2338-8196-4e51-8559-8b4c96439540" providerId="ADAL" clId="{9F8D831E-BD17-4ADA-A1C4-D3B3A0146E15}" dt="2024-08-02T11:00:16.786" v="205" actId="207"/>
          <ac:spMkLst>
            <pc:docMk/>
            <pc:sldMk cId="3921310733" sldId="297"/>
            <ac:spMk id="3" creationId="{951FFE41-FFC5-4FCC-2B2C-FB5B9B3E18E8}"/>
          </ac:spMkLst>
        </pc:spChg>
        <pc:spChg chg="mod">
          <ac:chgData name="Blomqvist Maija" userId="5ebc2338-8196-4e51-8559-8b4c96439540" providerId="ADAL" clId="{9F8D831E-BD17-4ADA-A1C4-D3B3A0146E15}" dt="2024-08-02T07:59:10.643" v="103" actId="1076"/>
          <ac:spMkLst>
            <pc:docMk/>
            <pc:sldMk cId="3921310733" sldId="297"/>
            <ac:spMk id="4" creationId="{1C4B3E6C-907B-E282-2AFE-C272EB919227}"/>
          </ac:spMkLst>
        </pc:spChg>
        <pc:spChg chg="del">
          <ac:chgData name="Blomqvist Maija" userId="5ebc2338-8196-4e51-8559-8b4c96439540" providerId="ADAL" clId="{9F8D831E-BD17-4ADA-A1C4-D3B3A0146E15}" dt="2024-08-02T07:59:02.216" v="102" actId="478"/>
          <ac:spMkLst>
            <pc:docMk/>
            <pc:sldMk cId="3921310733" sldId="297"/>
            <ac:spMk id="5" creationId="{82BDF4C3-2146-D861-8A42-0D35297A5BC8}"/>
          </ac:spMkLst>
        </pc:spChg>
        <pc:spChg chg="del">
          <ac:chgData name="Blomqvist Maija" userId="5ebc2338-8196-4e51-8559-8b4c96439540" providerId="ADAL" clId="{9F8D831E-BD17-4ADA-A1C4-D3B3A0146E15}" dt="2024-07-24T12:29:11.938" v="33" actId="478"/>
          <ac:spMkLst>
            <pc:docMk/>
            <pc:sldMk cId="3921310733" sldId="297"/>
            <ac:spMk id="6" creationId="{84F06238-1610-4DC9-DA2E-7948F1352ABD}"/>
          </ac:spMkLst>
        </pc:spChg>
        <pc:spChg chg="del">
          <ac:chgData name="Blomqvist Maija" userId="5ebc2338-8196-4e51-8559-8b4c96439540" providerId="ADAL" clId="{9F8D831E-BD17-4ADA-A1C4-D3B3A0146E15}" dt="2024-08-02T07:58:59.345" v="101" actId="478"/>
          <ac:spMkLst>
            <pc:docMk/>
            <pc:sldMk cId="3921310733" sldId="297"/>
            <ac:spMk id="14" creationId="{DB693237-EB05-2472-808B-EFB5C8A82DB4}"/>
          </ac:spMkLst>
        </pc:spChg>
      </pc:sldChg>
      <pc:sldChg chg="add del">
        <pc:chgData name="Blomqvist Maija" userId="5ebc2338-8196-4e51-8559-8b4c96439540" providerId="ADAL" clId="{9F8D831E-BD17-4ADA-A1C4-D3B3A0146E15}" dt="2024-07-25T08:38:07.898" v="95"/>
        <pc:sldMkLst>
          <pc:docMk/>
          <pc:sldMk cId="451086733" sldId="298"/>
        </pc:sldMkLst>
      </pc:sldChg>
      <pc:sldChg chg="add del">
        <pc:chgData name="Blomqvist Maija" userId="5ebc2338-8196-4e51-8559-8b4c96439540" providerId="ADAL" clId="{9F8D831E-BD17-4ADA-A1C4-D3B3A0146E15}" dt="2024-07-25T08:36:53.487" v="84"/>
        <pc:sldMkLst>
          <pc:docMk/>
          <pc:sldMk cId="1525612955"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28CED4-264D-4BFA-9FAC-AC6BF033DD5F}" type="datetimeFigureOut">
              <a:rPr lang="fi-FI" smtClean="0"/>
              <a:t>2.8.2024</a:t>
            </a:fld>
            <a:endParaRPr lang="fi-FI"/>
          </a:p>
        </p:txBody>
      </p:sp>
      <p:sp>
        <p:nvSpPr>
          <p:cNvPr id="4" name="Dian kuvan paikkamerkki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207607-CE33-43B0-9034-47FFCC26EE67}" type="slidenum">
              <a:rPr lang="fi-FI" smtClean="0"/>
              <a:t>‹#›</a:t>
            </a:fld>
            <a:endParaRPr lang="fi-FI"/>
          </a:p>
        </p:txBody>
      </p:sp>
    </p:spTree>
    <p:extLst>
      <p:ext uri="{BB962C8B-B14F-4D97-AF65-F5344CB8AC3E}">
        <p14:creationId xmlns:p14="http://schemas.microsoft.com/office/powerpoint/2010/main" val="27781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i-FI"/>
              <a:t>Muokkaa ots. perustyyl. napsautt.</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3F638C5A-472A-4D8A-B289-14DF813A777D}" type="datetimeFigureOut">
              <a:rPr lang="fi-FI" smtClean="0"/>
              <a:t>2.8.2024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325378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F638C5A-472A-4D8A-B289-14DF813A777D}" type="datetimeFigureOut">
              <a:rPr lang="fi-FI" smtClean="0"/>
              <a:t>2.8.2024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120263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F638C5A-472A-4D8A-B289-14DF813A777D}" type="datetimeFigureOut">
              <a:rPr lang="fi-FI" smtClean="0"/>
              <a:t>2.8.2024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53660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F638C5A-472A-4D8A-B289-14DF813A777D}" type="datetimeFigureOut">
              <a:rPr lang="fi-FI" smtClean="0"/>
              <a:t>2.8.2024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202285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fi-FI"/>
              <a:t>Muokkaa ots. perustyyl. napsautt.</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3F638C5A-472A-4D8A-B289-14DF813A777D}" type="datetimeFigureOut">
              <a:rPr lang="fi-FI" smtClean="0"/>
              <a:t>2.8.2024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260126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3F638C5A-472A-4D8A-B289-14DF813A777D}" type="datetimeFigureOut">
              <a:rPr lang="fi-FI" smtClean="0"/>
              <a:t>2.8.2024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369574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fi-FI"/>
              <a:t>Muokkaa ots. perustyyl. napsautt.</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a:t>Muokkaa tekstin perustyylejä napsauttamalla</a:t>
            </a:r>
          </a:p>
        </p:txBody>
      </p:sp>
      <p:sp>
        <p:nvSpPr>
          <p:cNvPr id="4" name="Content Placeholder 3"/>
          <p:cNvSpPr>
            <a:spLocks noGrp="1"/>
          </p:cNvSpPr>
          <p:nvPr>
            <p:ph sz="half" idx="2"/>
          </p:nvPr>
        </p:nvSpPr>
        <p:spPr>
          <a:xfrm>
            <a:off x="736456" y="2761381"/>
            <a:ext cx="4523137" cy="40615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a:t>Muokkaa tekstin perustyylejä napsauttamalla</a:t>
            </a:r>
          </a:p>
        </p:txBody>
      </p:sp>
      <p:sp>
        <p:nvSpPr>
          <p:cNvPr id="6" name="Content Placeholder 5"/>
          <p:cNvSpPr>
            <a:spLocks noGrp="1"/>
          </p:cNvSpPr>
          <p:nvPr>
            <p:ph sz="quarter" idx="4"/>
          </p:nvPr>
        </p:nvSpPr>
        <p:spPr>
          <a:xfrm>
            <a:off x="5412731" y="2761381"/>
            <a:ext cx="4545413" cy="40615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3F638C5A-472A-4D8A-B289-14DF813A777D}" type="datetimeFigureOut">
              <a:rPr lang="fi-FI" smtClean="0"/>
              <a:t>2.8.2024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174825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3F638C5A-472A-4D8A-B289-14DF813A777D}" type="datetimeFigureOut">
              <a:rPr lang="fi-FI" smtClean="0"/>
              <a:t>2.8.2024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310533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8C5A-472A-4D8A-B289-14DF813A777D}" type="datetimeFigureOut">
              <a:rPr lang="fi-FI" smtClean="0"/>
              <a:t>2.8.2024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393803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i-FI"/>
              <a:t>Muokkaa ots. perustyyl. napsautt.</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3F638C5A-472A-4D8A-B289-14DF813A777D}" type="datetimeFigureOut">
              <a:rPr lang="fi-FI" smtClean="0"/>
              <a:t>2.8.2024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301334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i-FI"/>
              <a:t>Muokkaa ots. perustyyl. napsautt.</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i-FI"/>
              <a:t>Lisää kuva napsauttamalla kuvaketta</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3F638C5A-472A-4D8A-B289-14DF813A777D}" type="datetimeFigureOut">
              <a:rPr lang="fi-FI" smtClean="0"/>
              <a:t>2.8.2024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401E8E6-E668-4238-B767-65590FD7E517}" type="slidenum">
              <a:rPr lang="fi-FI" smtClean="0"/>
              <a:t>‹#›</a:t>
            </a:fld>
            <a:endParaRPr lang="fi-FI"/>
          </a:p>
        </p:txBody>
      </p:sp>
    </p:spTree>
    <p:extLst>
      <p:ext uri="{BB962C8B-B14F-4D97-AF65-F5344CB8AC3E}">
        <p14:creationId xmlns:p14="http://schemas.microsoft.com/office/powerpoint/2010/main" val="195186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3F638C5A-472A-4D8A-B289-14DF813A777D}" type="datetimeFigureOut">
              <a:rPr lang="fi-FI" smtClean="0"/>
              <a:t>2.8.2024</a:t>
            </a:fld>
            <a:endParaRPr lang="fi-FI"/>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401E8E6-E668-4238-B767-65590FD7E517}" type="slidenum">
              <a:rPr lang="fi-FI" smtClean="0"/>
              <a:t>‹#›</a:t>
            </a:fld>
            <a:endParaRPr lang="fi-FI"/>
          </a:p>
        </p:txBody>
      </p:sp>
    </p:spTree>
    <p:extLst>
      <p:ext uri="{BB962C8B-B14F-4D97-AF65-F5344CB8AC3E}">
        <p14:creationId xmlns:p14="http://schemas.microsoft.com/office/powerpoint/2010/main" val="116839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koulukunnossa.fi/wp-content/uploads/2022/02/Koulupoissaolokysely_-_arviointiohje-1.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koulukunnossa.fi/wp-content/uploads/2022/01/SRAS-vanhemmat.pdf" TargetMode="External"/><Relationship Id="rId5" Type="http://schemas.openxmlformats.org/officeDocument/2006/relationships/hyperlink" Target="https://www.koulukunnossa.fi/wp-content/uploads/2022/01/SRAS-R_kysely.pdf" TargetMode="External"/><Relationship Id="rId4" Type="http://schemas.openxmlformats.org/officeDocument/2006/relationships/hyperlink" Target="https://koulukunnossa.f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koulukunnossa.fi/wp-content/uploads/2023/04/ISAP-Vanhemmat.pdf"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s://www.koulukunnossa.fi/wp-content/uploads/2022/01/ISAP_kysely.pdf" TargetMode="External"/><Relationship Id="rId5" Type="http://schemas.openxmlformats.org/officeDocument/2006/relationships/hyperlink" Target="https://koulukunnossa.fi/" TargetMode="External"/><Relationship Id="rId4" Type="http://schemas.openxmlformats.org/officeDocument/2006/relationships/hyperlink" Target="https://toimintakykyarvio.f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itauusimaa.fi/etusivu/meilla-asiakkaana/lomakkeet/tulostettavat-lomakkeet/" TargetMode="External"/><Relationship Id="rId4" Type="http://schemas.openxmlformats.org/officeDocument/2006/relationships/hyperlink" Target="https://itauusimaa.fi/etusivu/meilla-asiakkaana/lomakkeet/sahkoiset-lomakke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lapsiperheidenasiakasohjaus@itauusimaa.fi"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2">
            <a:extLst>
              <a:ext uri="{FF2B5EF4-FFF2-40B4-BE49-F238E27FC236}">
                <a16:creationId xmlns:a16="http://schemas.microsoft.com/office/drawing/2014/main" id="{887266D7-3486-AA7E-72B6-7DAAAB7B3CDE}"/>
              </a:ext>
            </a:extLst>
          </p:cNvPr>
          <p:cNvPicPr>
            <a:picLocks noChangeAspect="1"/>
          </p:cNvPicPr>
          <p:nvPr/>
        </p:nvPicPr>
        <p:blipFill>
          <a:blip r:embed="rId2">
            <a:alphaModFix amt="62000"/>
          </a:blip>
          <a:stretch>
            <a:fillRect/>
          </a:stretch>
        </p:blipFill>
        <p:spPr>
          <a:xfrm>
            <a:off x="5666251" y="-919221"/>
            <a:ext cx="5727897" cy="5019676"/>
          </a:xfrm>
          <a:prstGeom prst="rect">
            <a:avLst/>
          </a:prstGeom>
        </p:spPr>
      </p:pic>
      <p:pic>
        <p:nvPicPr>
          <p:cNvPr id="2" name="Bildobjekt 13">
            <a:extLst>
              <a:ext uri="{FF2B5EF4-FFF2-40B4-BE49-F238E27FC236}">
                <a16:creationId xmlns:a16="http://schemas.microsoft.com/office/drawing/2014/main" id="{3D43DC93-35B7-622D-85B3-DB64B3BA7AD5}"/>
              </a:ext>
            </a:extLst>
          </p:cNvPr>
          <p:cNvPicPr>
            <a:picLocks noChangeAspect="1"/>
          </p:cNvPicPr>
          <p:nvPr/>
        </p:nvPicPr>
        <p:blipFill>
          <a:blip r:embed="rId3"/>
          <a:stretch>
            <a:fillRect/>
          </a:stretch>
        </p:blipFill>
        <p:spPr>
          <a:xfrm>
            <a:off x="-1524405" y="-339097"/>
            <a:ext cx="5997215" cy="4533609"/>
          </a:xfrm>
          <a:prstGeom prst="rect">
            <a:avLst/>
          </a:prstGeom>
        </p:spPr>
      </p:pic>
      <p:sp>
        <p:nvSpPr>
          <p:cNvPr id="11" name="Tekstiruutu 10">
            <a:extLst>
              <a:ext uri="{FF2B5EF4-FFF2-40B4-BE49-F238E27FC236}">
                <a16:creationId xmlns:a16="http://schemas.microsoft.com/office/drawing/2014/main" id="{CFCDE52D-AC0A-17AB-FCE1-C4DE102B6B0C}"/>
              </a:ext>
            </a:extLst>
          </p:cNvPr>
          <p:cNvSpPr txBox="1"/>
          <p:nvPr/>
        </p:nvSpPr>
        <p:spPr>
          <a:xfrm>
            <a:off x="186075" y="342919"/>
            <a:ext cx="3158722" cy="3233449"/>
          </a:xfrm>
          <a:prstGeom prst="rect">
            <a:avLst/>
          </a:prstGeom>
          <a:noFill/>
        </p:spPr>
        <p:txBody>
          <a:bodyPr wrap="square" rtlCol="0">
            <a:spAutoFit/>
          </a:bodyPr>
          <a:lstStyle/>
          <a:p>
            <a:pPr>
              <a:lnSpc>
                <a:spcPct val="107000"/>
              </a:lnSpc>
              <a:spcAft>
                <a:spcPts val="800"/>
              </a:spcAft>
            </a:pPr>
            <a:r>
              <a:rPr lang="fi-FI" sz="1050" b="1" kern="100" dirty="0">
                <a:effectLst/>
                <a:latin typeface="Dreaming Outloud Pro" panose="03050502040302030504" pitchFamily="66" charset="0"/>
                <a:ea typeface="Times New Roman" panose="02020603050405020304" pitchFamily="18" charset="0"/>
                <a:cs typeface="Dreaming Outloud Pro" panose="03050502040302030504" pitchFamily="66" charset="0"/>
              </a:rPr>
              <a:t>Käsikirja koulun henkilökunnalle on laadittu </a:t>
            </a:r>
            <a:r>
              <a:rPr lang="fi-FI" sz="1050" b="1" kern="100" dirty="0">
                <a:latin typeface="Dreaming Outloud Pro" panose="03050502040302030504" pitchFamily="66" charset="0"/>
                <a:ea typeface="Times New Roman" panose="02020603050405020304" pitchFamily="18" charset="0"/>
                <a:cs typeface="Dreaming Outloud Pro" panose="03050502040302030504" pitchFamily="66" charset="0"/>
              </a:rPr>
              <a:t> </a:t>
            </a:r>
            <a:r>
              <a:rPr lang="fi-FI" sz="1050" b="1" kern="100" dirty="0">
                <a:effectLst/>
                <a:latin typeface="Dreaming Outloud Pro" panose="03050502040302030504" pitchFamily="66" charset="0"/>
                <a:ea typeface="Times New Roman" panose="02020603050405020304" pitchFamily="18" charset="0"/>
                <a:cs typeface="Dreaming Outloud Pro" panose="03050502040302030504" pitchFamily="66" charset="0"/>
              </a:rPr>
              <a:t>alueellisena yhteistyönä Itä-Uudenmaan kasvun ja oppimisen tuen verkostossa. </a:t>
            </a:r>
            <a:endParaRPr lang="fi-FI" sz="1050" b="1"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a:lnSpc>
                <a:spcPct val="107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800" i="1" kern="100" dirty="0">
                <a:effectLst/>
                <a:latin typeface="Calibri" panose="020F0502020204030204" pitchFamily="34" charset="0"/>
                <a:ea typeface="Times New Roman" panose="02020603050405020304" pitchFamily="18" charset="0"/>
                <a:cs typeface="Calibri" panose="020F0502020204030204" pitchFamily="34" charset="0"/>
              </a:rPr>
              <a:t>Laatimisessa kuntia ovat edustaneet: </a:t>
            </a:r>
            <a:endParaRPr lang="fi-FI" sz="8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50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 Askola: </a:t>
            </a:r>
            <a:r>
              <a:rPr lang="fi-FI" sz="800" kern="100" dirty="0">
                <a:effectLst/>
                <a:latin typeface="Calibri" panose="020F0502020204030204" pitchFamily="34" charset="0"/>
                <a:ea typeface="Calibri" panose="020F0502020204030204" pitchFamily="34" charset="0"/>
                <a:cs typeface="Calibri" panose="020F0502020204030204" pitchFamily="34" charset="0"/>
              </a:rPr>
              <a:t>Kaija Impola-Peltomaa</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50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Lapinjärvi: </a:t>
            </a:r>
            <a:r>
              <a:rPr lang="fi-FI" sz="800" kern="100" dirty="0">
                <a:effectLst/>
                <a:latin typeface="Calibri" panose="020F0502020204030204" pitchFamily="34" charset="0"/>
                <a:ea typeface="Calibri" panose="020F0502020204030204" pitchFamily="34" charset="0"/>
                <a:cs typeface="Calibri" panose="020F0502020204030204" pitchFamily="34" charset="0"/>
              </a:rPr>
              <a:t>Pia Kokko</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50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Loviisa: </a:t>
            </a:r>
            <a:r>
              <a:rPr lang="fi-FI" sz="800" kern="100" dirty="0">
                <a:effectLst/>
                <a:latin typeface="Calibri" panose="020F0502020204030204" pitchFamily="34" charset="0"/>
                <a:ea typeface="Calibri" panose="020F0502020204030204" pitchFamily="34" charset="0"/>
                <a:cs typeface="Calibri" panose="020F0502020204030204" pitchFamily="34" charset="0"/>
              </a:rPr>
              <a:t>Laura Tenhunen, Lotta </a:t>
            </a:r>
            <a:r>
              <a:rPr lang="fi-FI" sz="800" kern="100" dirty="0" err="1">
                <a:effectLst/>
                <a:latin typeface="Calibri" panose="020F0502020204030204" pitchFamily="34" charset="0"/>
                <a:ea typeface="Calibri" panose="020F0502020204030204" pitchFamily="34" charset="0"/>
                <a:cs typeface="Calibri" panose="020F0502020204030204" pitchFamily="34" charset="0"/>
              </a:rPr>
              <a:t>Juslin</a:t>
            </a:r>
            <a:r>
              <a:rPr lang="fi-FI" sz="800" kern="100" dirty="0">
                <a:effectLst/>
                <a:latin typeface="Calibri" panose="020F0502020204030204" pitchFamily="34" charset="0"/>
                <a:ea typeface="Calibri" panose="020F0502020204030204" pitchFamily="34" charset="0"/>
                <a:cs typeface="Calibri" panose="020F0502020204030204" pitchFamily="34" charset="0"/>
              </a:rPr>
              <a:t>, Timo Tenhunen</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50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Porvoo: </a:t>
            </a:r>
            <a:r>
              <a:rPr lang="fi-FI" sz="800" kern="100" dirty="0">
                <a:effectLst/>
                <a:latin typeface="Calibri" panose="020F0502020204030204" pitchFamily="34" charset="0"/>
                <a:ea typeface="Calibri" panose="020F0502020204030204" pitchFamily="34" charset="0"/>
                <a:cs typeface="Calibri" panose="020F0502020204030204" pitchFamily="34" charset="0"/>
              </a:rPr>
              <a:t>Anne Smolander, Helena Saarikoski</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50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Pukkila ja Myrskylä</a:t>
            </a:r>
            <a:r>
              <a:rPr lang="fi-FI" sz="800" kern="100" dirty="0">
                <a:effectLst/>
                <a:latin typeface="Calibri" panose="020F0502020204030204" pitchFamily="34" charset="0"/>
                <a:ea typeface="Calibri" panose="020F0502020204030204" pitchFamily="34" charset="0"/>
                <a:cs typeface="Calibri" panose="020F0502020204030204" pitchFamily="34" charset="0"/>
              </a:rPr>
              <a:t>: Marja Laurila</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50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Sipoo: </a:t>
            </a:r>
            <a:r>
              <a:rPr lang="fi-FI" sz="800" kern="100" dirty="0">
                <a:effectLst/>
                <a:latin typeface="Calibri" panose="020F0502020204030204" pitchFamily="34" charset="0"/>
                <a:ea typeface="Calibri" panose="020F0502020204030204" pitchFamily="34" charset="0"/>
                <a:cs typeface="Calibri" panose="020F0502020204030204" pitchFamily="34" charset="0"/>
              </a:rPr>
              <a:t>Anne Salmela</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800" kern="100" dirty="0">
                <a:effectLst/>
                <a:latin typeface="Aptos" panose="020B0004020202020204" pitchFamily="34" charset="0"/>
                <a:ea typeface="Times New Roman" panose="02020603050405020304" pitchFamily="18" charset="0"/>
                <a:cs typeface="Times New Roman" panose="02020603050405020304" pitchFamily="18" charset="0"/>
              </a:rPr>
              <a:t> </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800" kern="100" dirty="0">
                <a:effectLst/>
                <a:latin typeface="Aptos" panose="020B0004020202020204" pitchFamily="34" charset="0"/>
                <a:ea typeface="Times New Roman" panose="02020603050405020304" pitchFamily="18" charset="0"/>
                <a:cs typeface="Times New Roman" panose="02020603050405020304" pitchFamily="18" charset="0"/>
              </a:rPr>
              <a:t>Kuvitus: Maija Blomqvist</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800" kern="100" dirty="0">
                <a:effectLst/>
                <a:latin typeface="Calibri" panose="020F0502020204030204" pitchFamily="34" charset="0"/>
                <a:ea typeface="Times New Roman" panose="02020603050405020304" pitchFamily="18" charset="0"/>
                <a:cs typeface="Calibri" panose="020F0502020204030204" pitchFamily="34" charset="0"/>
              </a:rPr>
              <a:t>Lapinjärvellä 23.5.2024 </a:t>
            </a:r>
            <a:endParaRPr lang="fi-FI" sz="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00" dirty="0"/>
          </a:p>
        </p:txBody>
      </p:sp>
      <p:pic>
        <p:nvPicPr>
          <p:cNvPr id="12" name="Bildobjekt 26">
            <a:extLst>
              <a:ext uri="{FF2B5EF4-FFF2-40B4-BE49-F238E27FC236}">
                <a16:creationId xmlns:a16="http://schemas.microsoft.com/office/drawing/2014/main" id="{BA5CDA4A-5A10-97DB-1F67-248E3E41BE9A}"/>
              </a:ext>
            </a:extLst>
          </p:cNvPr>
          <p:cNvPicPr>
            <a:picLocks noChangeAspect="1"/>
          </p:cNvPicPr>
          <p:nvPr/>
        </p:nvPicPr>
        <p:blipFill>
          <a:blip r:embed="rId4"/>
          <a:stretch>
            <a:fillRect/>
          </a:stretch>
        </p:blipFill>
        <p:spPr>
          <a:xfrm>
            <a:off x="4208067" y="3821298"/>
            <a:ext cx="835025" cy="334645"/>
          </a:xfrm>
          <a:prstGeom prst="rect">
            <a:avLst/>
          </a:prstGeom>
        </p:spPr>
      </p:pic>
      <p:pic>
        <p:nvPicPr>
          <p:cNvPr id="13" name="Bildobjekt 21">
            <a:extLst>
              <a:ext uri="{FF2B5EF4-FFF2-40B4-BE49-F238E27FC236}">
                <a16:creationId xmlns:a16="http://schemas.microsoft.com/office/drawing/2014/main" id="{8D1C1CFE-62BD-D59F-E6F7-B88A5E357EE0}"/>
              </a:ext>
            </a:extLst>
          </p:cNvPr>
          <p:cNvPicPr>
            <a:picLocks noChangeAspect="1"/>
          </p:cNvPicPr>
          <p:nvPr/>
        </p:nvPicPr>
        <p:blipFill>
          <a:blip r:embed="rId5"/>
          <a:stretch>
            <a:fillRect/>
          </a:stretch>
        </p:blipFill>
        <p:spPr>
          <a:xfrm>
            <a:off x="3666540" y="6442868"/>
            <a:ext cx="1390650" cy="389255"/>
          </a:xfrm>
          <a:prstGeom prst="rect">
            <a:avLst/>
          </a:prstGeom>
        </p:spPr>
      </p:pic>
      <p:pic>
        <p:nvPicPr>
          <p:cNvPr id="14" name="Bildobjekt 18">
            <a:extLst>
              <a:ext uri="{FF2B5EF4-FFF2-40B4-BE49-F238E27FC236}">
                <a16:creationId xmlns:a16="http://schemas.microsoft.com/office/drawing/2014/main" id="{AB336C62-5459-96ED-DFDB-4C193F3B2BDC}"/>
              </a:ext>
            </a:extLst>
          </p:cNvPr>
          <p:cNvPicPr>
            <a:picLocks noChangeAspect="1"/>
          </p:cNvPicPr>
          <p:nvPr/>
        </p:nvPicPr>
        <p:blipFill>
          <a:blip r:embed="rId6"/>
          <a:stretch>
            <a:fillRect/>
          </a:stretch>
        </p:blipFill>
        <p:spPr>
          <a:xfrm>
            <a:off x="3926237" y="5512677"/>
            <a:ext cx="1138555" cy="621030"/>
          </a:xfrm>
          <a:prstGeom prst="rect">
            <a:avLst/>
          </a:prstGeom>
        </p:spPr>
      </p:pic>
      <p:pic>
        <p:nvPicPr>
          <p:cNvPr id="15" name="Bildobjekt 19" descr="Stadens visuella profil och vapen - Porvoo">
            <a:extLst>
              <a:ext uri="{FF2B5EF4-FFF2-40B4-BE49-F238E27FC236}">
                <a16:creationId xmlns:a16="http://schemas.microsoft.com/office/drawing/2014/main" id="{0030512A-7616-9B2A-99AD-905DA83CCD1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98198" y="7053865"/>
            <a:ext cx="2318385" cy="452120"/>
          </a:xfrm>
          <a:prstGeom prst="rect">
            <a:avLst/>
          </a:prstGeom>
          <a:noFill/>
          <a:ln>
            <a:noFill/>
          </a:ln>
        </p:spPr>
      </p:pic>
      <p:pic>
        <p:nvPicPr>
          <p:cNvPr id="16" name="Bildobjekt 27">
            <a:extLst>
              <a:ext uri="{FF2B5EF4-FFF2-40B4-BE49-F238E27FC236}">
                <a16:creationId xmlns:a16="http://schemas.microsoft.com/office/drawing/2014/main" id="{A6674C5E-BC8F-52FB-0558-53A79DB28F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1948" y="4416254"/>
            <a:ext cx="1204659" cy="278777"/>
          </a:xfrm>
          <a:prstGeom prst="rect">
            <a:avLst/>
          </a:prstGeom>
        </p:spPr>
      </p:pic>
      <p:pic>
        <p:nvPicPr>
          <p:cNvPr id="17" name="Bildobjekt 28" descr="Myrskylälle uusi logo ja ilme, suunnittelukilpailulla löytynyt graafinen  kuosi kumpuaa Myrskylän männystä | Paikalliset | Uusimaa">
            <a:extLst>
              <a:ext uri="{FF2B5EF4-FFF2-40B4-BE49-F238E27FC236}">
                <a16:creationId xmlns:a16="http://schemas.microsoft.com/office/drawing/2014/main" id="{26615509-7CB1-4CF3-44E3-2850CBC7E0F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7390" y="3195928"/>
            <a:ext cx="1070610" cy="533400"/>
          </a:xfrm>
          <a:prstGeom prst="rect">
            <a:avLst/>
          </a:prstGeom>
          <a:noFill/>
          <a:ln>
            <a:noFill/>
          </a:ln>
        </p:spPr>
      </p:pic>
      <p:pic>
        <p:nvPicPr>
          <p:cNvPr id="18" name="Bildobjekt 22" descr="Vargen blev en uggla då konstskolans elever synade Sibbos nya logotyp –  Östnyland – svenska.yle.fi">
            <a:extLst>
              <a:ext uri="{FF2B5EF4-FFF2-40B4-BE49-F238E27FC236}">
                <a16:creationId xmlns:a16="http://schemas.microsoft.com/office/drawing/2014/main" id="{8E1C1824-4954-CC5B-2477-28D0C4E065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18349" y="4741456"/>
            <a:ext cx="1294765" cy="726440"/>
          </a:xfrm>
          <a:prstGeom prst="rect">
            <a:avLst/>
          </a:prstGeom>
          <a:noFill/>
          <a:ln>
            <a:noFill/>
          </a:ln>
        </p:spPr>
      </p:pic>
      <p:pic>
        <p:nvPicPr>
          <p:cNvPr id="19" name="Bildobjekt 1">
            <a:extLst>
              <a:ext uri="{FF2B5EF4-FFF2-40B4-BE49-F238E27FC236}">
                <a16:creationId xmlns:a16="http://schemas.microsoft.com/office/drawing/2014/main" id="{1FBC8FF0-B509-4502-765E-731EB20A4D1A}"/>
              </a:ext>
            </a:extLst>
          </p:cNvPr>
          <p:cNvPicPr>
            <a:picLocks noChangeAspect="1"/>
          </p:cNvPicPr>
          <p:nvPr/>
        </p:nvPicPr>
        <p:blipFill>
          <a:blip r:embed="rId11"/>
          <a:stretch>
            <a:fillRect/>
          </a:stretch>
        </p:blipFill>
        <p:spPr>
          <a:xfrm>
            <a:off x="6063266" y="4100454"/>
            <a:ext cx="4462486" cy="3402762"/>
          </a:xfrm>
          <a:prstGeom prst="rect">
            <a:avLst/>
          </a:prstGeom>
        </p:spPr>
      </p:pic>
      <p:sp>
        <p:nvSpPr>
          <p:cNvPr id="25" name="Tekstiruutu 24">
            <a:extLst>
              <a:ext uri="{FF2B5EF4-FFF2-40B4-BE49-F238E27FC236}">
                <a16:creationId xmlns:a16="http://schemas.microsoft.com/office/drawing/2014/main" id="{C153CF07-2001-0BB8-2A46-864CCCD18A46}"/>
              </a:ext>
            </a:extLst>
          </p:cNvPr>
          <p:cNvSpPr txBox="1"/>
          <p:nvPr/>
        </p:nvSpPr>
        <p:spPr>
          <a:xfrm>
            <a:off x="5318994" y="6334072"/>
            <a:ext cx="5727897" cy="369332"/>
          </a:xfrm>
          <a:prstGeom prst="rect">
            <a:avLst/>
          </a:prstGeom>
          <a:noFill/>
        </p:spPr>
        <p:txBody>
          <a:bodyPr wrap="square">
            <a:spAutoFit/>
          </a:bodyPr>
          <a:lstStyle/>
          <a:p>
            <a:pPr algn="ctr"/>
            <a:r>
              <a:rPr lang="fi-FI" dirty="0">
                <a:latin typeface="Dreaming Outloud Pro" panose="03050502040302030504" pitchFamily="66" charset="0"/>
                <a:cs typeface="Dreaming Outloud Pro" panose="03050502040302030504" pitchFamily="66" charset="0"/>
              </a:rPr>
              <a:t>Käsikirja koulun henkilökunnalle</a:t>
            </a:r>
          </a:p>
        </p:txBody>
      </p:sp>
      <p:pic>
        <p:nvPicPr>
          <p:cNvPr id="4" name="Bildobjekt 15">
            <a:extLst>
              <a:ext uri="{FF2B5EF4-FFF2-40B4-BE49-F238E27FC236}">
                <a16:creationId xmlns:a16="http://schemas.microsoft.com/office/drawing/2014/main" id="{12420520-2DE3-3CA8-75CA-C24421A3EB80}"/>
              </a:ext>
            </a:extLst>
          </p:cNvPr>
          <p:cNvPicPr>
            <a:picLocks noChangeAspect="1"/>
          </p:cNvPicPr>
          <p:nvPr/>
        </p:nvPicPr>
        <p:blipFill>
          <a:blip r:embed="rId12"/>
          <a:stretch>
            <a:fillRect/>
          </a:stretch>
        </p:blipFill>
        <p:spPr>
          <a:xfrm rot="15474204">
            <a:off x="-958414" y="4706573"/>
            <a:ext cx="3969774" cy="3111175"/>
          </a:xfrm>
          <a:prstGeom prst="rect">
            <a:avLst/>
          </a:prstGeom>
        </p:spPr>
      </p:pic>
      <p:sp>
        <p:nvSpPr>
          <p:cNvPr id="5" name="Tekstiruutu 4">
            <a:extLst>
              <a:ext uri="{FF2B5EF4-FFF2-40B4-BE49-F238E27FC236}">
                <a16:creationId xmlns:a16="http://schemas.microsoft.com/office/drawing/2014/main" id="{2534D776-E0CA-DDCD-7CFA-BDCB507835F6}"/>
              </a:ext>
            </a:extLst>
          </p:cNvPr>
          <p:cNvSpPr txBox="1"/>
          <p:nvPr/>
        </p:nvSpPr>
        <p:spPr>
          <a:xfrm>
            <a:off x="287510" y="5316811"/>
            <a:ext cx="1477926" cy="1477328"/>
          </a:xfrm>
          <a:prstGeom prst="rect">
            <a:avLst/>
          </a:prstGeom>
          <a:noFill/>
        </p:spPr>
        <p:txBody>
          <a:bodyPr wrap="square" rtlCol="0">
            <a:spAutoFit/>
          </a:bodyPr>
          <a:lstStyle/>
          <a:p>
            <a:r>
              <a:rPr lang="fi-FI" i="1" dirty="0">
                <a:latin typeface="Dreaming Outloud Pro" panose="03050502040302030504" pitchFamily="66" charset="0"/>
                <a:cs typeface="Dreaming Outloud Pro" panose="03050502040302030504" pitchFamily="66" charset="0"/>
              </a:rPr>
              <a:t>Toivomme käsikirjan tuovan tukea ja hyötyä työhösi!</a:t>
            </a:r>
          </a:p>
        </p:txBody>
      </p:sp>
      <p:sp>
        <p:nvSpPr>
          <p:cNvPr id="7" name="Tekstiruutu 6">
            <a:extLst>
              <a:ext uri="{FF2B5EF4-FFF2-40B4-BE49-F238E27FC236}">
                <a16:creationId xmlns:a16="http://schemas.microsoft.com/office/drawing/2014/main" id="{52382BE8-C3C7-A5C9-F252-948F5AB82887}"/>
              </a:ext>
            </a:extLst>
          </p:cNvPr>
          <p:cNvSpPr txBox="1"/>
          <p:nvPr/>
        </p:nvSpPr>
        <p:spPr>
          <a:xfrm>
            <a:off x="5819332" y="559565"/>
            <a:ext cx="5055432" cy="2739211"/>
          </a:xfrm>
          <a:prstGeom prst="rect">
            <a:avLst/>
          </a:prstGeom>
          <a:noFill/>
        </p:spPr>
        <p:txBody>
          <a:bodyPr wrap="square" rtlCol="0">
            <a:spAutoFit/>
          </a:bodyPr>
          <a:lstStyle/>
          <a:p>
            <a:pPr algn="ctr"/>
            <a:r>
              <a:rPr lang="fi-FI" sz="4800" b="1" dirty="0">
                <a:solidFill>
                  <a:srgbClr val="3E7386"/>
                </a:solidFill>
                <a:latin typeface="Dreaming Outloud Pro" panose="03050502040302030504" pitchFamily="66" charset="0"/>
                <a:cs typeface="Dreaming Outloud Pro" panose="03050502040302030504" pitchFamily="66" charset="0"/>
              </a:rPr>
              <a:t>LÄSNÄOLON</a:t>
            </a:r>
          </a:p>
          <a:p>
            <a:pPr algn="ctr"/>
            <a:r>
              <a:rPr lang="fi-FI" sz="4800" b="1" dirty="0">
                <a:solidFill>
                  <a:srgbClr val="3E7386"/>
                </a:solidFill>
                <a:latin typeface="Dreaming Outloud Pro" panose="03050502040302030504" pitchFamily="66" charset="0"/>
                <a:cs typeface="Dreaming Outloud Pro" panose="03050502040302030504" pitchFamily="66" charset="0"/>
              </a:rPr>
              <a:t>TUKEMINEN </a:t>
            </a:r>
          </a:p>
          <a:p>
            <a:pPr algn="ctr"/>
            <a:r>
              <a:rPr lang="fi-FI" sz="2000" dirty="0">
                <a:latin typeface="Dreaming Outloud Pro" panose="03050502040302030504" pitchFamily="66" charset="0"/>
                <a:cs typeface="Dreaming Outloud Pro" panose="03050502040302030504" pitchFamily="66" charset="0"/>
              </a:rPr>
              <a:t>ja toimenpiteet </a:t>
            </a:r>
          </a:p>
          <a:p>
            <a:pPr algn="ctr"/>
            <a:r>
              <a:rPr lang="fi-FI" sz="2800" dirty="0">
                <a:latin typeface="Dreaming Outloud Pro" panose="03050502040302030504" pitchFamily="66" charset="0"/>
                <a:cs typeface="Dreaming Outloud Pro" panose="03050502040302030504" pitchFamily="66" charset="0"/>
              </a:rPr>
              <a:t>Oppilaan</a:t>
            </a:r>
          </a:p>
          <a:p>
            <a:pPr algn="ctr"/>
            <a:r>
              <a:rPr lang="fi-FI" sz="2800" dirty="0">
                <a:latin typeface="Dreaming Outloud Pro" panose="03050502040302030504" pitchFamily="66" charset="0"/>
                <a:cs typeface="Dreaming Outloud Pro" panose="03050502040302030504" pitchFamily="66" charset="0"/>
              </a:rPr>
              <a:t>poissaolotilanteissa</a:t>
            </a:r>
          </a:p>
        </p:txBody>
      </p:sp>
    </p:spTree>
    <p:extLst>
      <p:ext uri="{BB962C8B-B14F-4D97-AF65-F5344CB8AC3E}">
        <p14:creationId xmlns:p14="http://schemas.microsoft.com/office/powerpoint/2010/main" val="73152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7CDA4C4-FAE0-9740-3009-9AD5C0BBEE21}"/>
              </a:ext>
            </a:extLst>
          </p:cNvPr>
          <p:cNvSpPr>
            <a:spLocks noChangeArrowheads="1"/>
          </p:cNvSpPr>
          <p:nvPr/>
        </p:nvSpPr>
        <p:spPr bwMode="auto">
          <a:xfrm>
            <a:off x="980738" y="920174"/>
            <a:ext cx="460984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fi-FI" altLang="fi-FI" sz="2000" b="1" i="0" u="none" strike="noStrike" cap="none" normalizeH="0" baseline="0" dirty="0">
                <a:ln>
                  <a:noFill/>
                </a:ln>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rPr>
              <a:t>60 TUNNIN POISSAOLO</a:t>
            </a:r>
            <a:endParaRPr kumimoji="0" lang="fi-FI" altLang="fi-FI" sz="2000" b="1" i="0" u="none" strike="noStrike" cap="none" normalizeH="0" baseline="0" dirty="0">
              <a:ln>
                <a:noFill/>
              </a:ln>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kun oppitunnin pituus on 45 minuuttia</a:t>
            </a:r>
            <a:endParaRPr kumimoji="0" lang="fi-FI" altLang="fi-FI"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5" name="Tekstiruutu 4">
            <a:extLst>
              <a:ext uri="{FF2B5EF4-FFF2-40B4-BE49-F238E27FC236}">
                <a16:creationId xmlns:a16="http://schemas.microsoft.com/office/drawing/2014/main" id="{9B7BDAD2-7452-2122-4D51-D0AB7F3177A9}"/>
              </a:ext>
            </a:extLst>
          </p:cNvPr>
          <p:cNvSpPr txBox="1"/>
          <p:nvPr/>
        </p:nvSpPr>
        <p:spPr>
          <a:xfrm>
            <a:off x="720393" y="3308699"/>
            <a:ext cx="3905120" cy="1377493"/>
          </a:xfrm>
          <a:prstGeom prst="rect">
            <a:avLst/>
          </a:prstGeom>
          <a:noFill/>
        </p:spPr>
        <p:txBody>
          <a:bodyPr wrap="square">
            <a:spAutoFit/>
          </a:bodyPr>
          <a:lstStyle/>
          <a:p>
            <a:pPr>
              <a:lnSpc>
                <a:spcPct val="107000"/>
              </a:lnSpc>
              <a:spcAft>
                <a:spcPts val="600"/>
              </a:spcAft>
            </a:pPr>
            <a:r>
              <a:rPr lang="fi-FI" kern="100" dirty="0">
                <a:ln>
                  <a:noFill/>
                </a:ln>
                <a:solidFill>
                  <a:srgbClr val="000000"/>
                </a:solidFill>
                <a:effectLst>
                  <a:outerShdw blurRad="38100" dist="19050" dir="2700000" algn="tl">
                    <a:schemeClr val="dk1">
                      <a:alpha val="40000"/>
                    </a:schemeClr>
                  </a:outerShdw>
                </a:effectLst>
                <a:latin typeface="Dreaming Outloud Pro" panose="03050502040302030504" pitchFamily="66" charset="0"/>
                <a:ea typeface="Calibri" panose="020F0502020204030204" pitchFamily="34" charset="0"/>
                <a:cs typeface="Dreaming Outloud Pro" panose="03050502040302030504" pitchFamily="66" charset="0"/>
              </a:rPr>
              <a:t>Poissaolojen taustasyiden selvittely</a:t>
            </a:r>
            <a:endParaRPr lang="fi-FI" sz="16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a:lnSpc>
                <a:spcPct val="107000"/>
              </a:lnSpc>
              <a:spcAft>
                <a:spcPts val="800"/>
              </a:spcAf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Mikäli poissaolo on huolestuttava, taustasyyt kartoitetaan yhteistyössä oppilaan ja huoltajan kanssa. Syyt voivat liittyä oppilaaseen, oppimisympäristöön, perheeseen tai kaveripiiriin.</a:t>
            </a:r>
          </a:p>
        </p:txBody>
      </p:sp>
      <p:pic>
        <p:nvPicPr>
          <p:cNvPr id="4" name="Bildobjekt 2">
            <a:extLst>
              <a:ext uri="{FF2B5EF4-FFF2-40B4-BE49-F238E27FC236}">
                <a16:creationId xmlns:a16="http://schemas.microsoft.com/office/drawing/2014/main" id="{78DDF8B4-4842-A656-E090-AC124C3BF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493" y="1313809"/>
            <a:ext cx="4609841" cy="4457415"/>
          </a:xfrm>
          <a:prstGeom prst="rect">
            <a:avLst/>
          </a:prstGeom>
        </p:spPr>
      </p:pic>
      <p:graphicFrame>
        <p:nvGraphicFramePr>
          <p:cNvPr id="9" name="Taulukko 8">
            <a:extLst>
              <a:ext uri="{FF2B5EF4-FFF2-40B4-BE49-F238E27FC236}">
                <a16:creationId xmlns:a16="http://schemas.microsoft.com/office/drawing/2014/main" id="{C44F0ABC-6278-4199-6947-A7BF6961C8A0}"/>
              </a:ext>
            </a:extLst>
          </p:cNvPr>
          <p:cNvGraphicFramePr>
            <a:graphicFrameLocks noGrp="1"/>
          </p:cNvGraphicFramePr>
          <p:nvPr>
            <p:extLst>
              <p:ext uri="{D42A27DB-BD31-4B8C-83A1-F6EECF244321}">
                <p14:modId xmlns:p14="http://schemas.microsoft.com/office/powerpoint/2010/main" val="802135620"/>
              </p:ext>
            </p:extLst>
          </p:nvPr>
        </p:nvGraphicFramePr>
        <p:xfrm>
          <a:off x="868464" y="1877290"/>
          <a:ext cx="3205868" cy="934422"/>
        </p:xfrm>
        <a:graphic>
          <a:graphicData uri="http://schemas.openxmlformats.org/drawingml/2006/table">
            <a:tbl>
              <a:tblPr firstRow="1" firstCol="1" bandRow="1"/>
              <a:tblGrid>
                <a:gridCol w="2198330">
                  <a:extLst>
                    <a:ext uri="{9D8B030D-6E8A-4147-A177-3AD203B41FA5}">
                      <a16:colId xmlns:a16="http://schemas.microsoft.com/office/drawing/2014/main" val="3436270621"/>
                    </a:ext>
                  </a:extLst>
                </a:gridCol>
                <a:gridCol w="1007538">
                  <a:extLst>
                    <a:ext uri="{9D8B030D-6E8A-4147-A177-3AD203B41FA5}">
                      <a16:colId xmlns:a16="http://schemas.microsoft.com/office/drawing/2014/main" val="3752920551"/>
                    </a:ext>
                  </a:extLst>
                </a:gridCol>
              </a:tblGrid>
              <a:tr h="352101">
                <a:tc>
                  <a:txBody>
                    <a:bodyPr/>
                    <a:lstStyle/>
                    <a:p>
                      <a:pPr algn="ctr">
                        <a:lnSpc>
                          <a:spcPct val="107000"/>
                        </a:lnSpc>
                        <a:spcAft>
                          <a:spcPts val="8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Jos oppitunnin pituus on 60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sv-FI" sz="1100" kern="100">
                          <a:effectLst/>
                          <a:latin typeface="Calibri" panose="020F0502020204030204" pitchFamily="34" charset="0"/>
                          <a:ea typeface="Calibri" panose="020F0502020204030204" pitchFamily="34" charset="0"/>
                          <a:cs typeface="Times New Roman" panose="02020603050405020304" pitchFamily="18" charset="0"/>
                        </a:rPr>
                        <a:t>45 oppituntia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7879716"/>
                  </a:ext>
                </a:extLst>
              </a:tr>
              <a:tr h="348715">
                <a:tc>
                  <a:txBody>
                    <a:bodyPr/>
                    <a:lstStyle/>
                    <a:p>
                      <a:pPr algn="l">
                        <a:lnSpc>
                          <a:spcPct val="107000"/>
                        </a:lnSpc>
                        <a:spcAft>
                          <a:spcPts val="8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Jos oppitunnin pituus on 75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sv-FI" sz="1100" kern="100">
                          <a:effectLst/>
                          <a:latin typeface="Calibri" panose="020F0502020204030204" pitchFamily="34" charset="0"/>
                          <a:ea typeface="Calibri" panose="020F0502020204030204" pitchFamily="34" charset="0"/>
                          <a:cs typeface="Times New Roman" panose="02020603050405020304" pitchFamily="18" charset="0"/>
                        </a:rPr>
                        <a:t>36 oppituntia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1839956"/>
                  </a:ext>
                </a:extLst>
              </a:tr>
              <a:tr h="233606">
                <a:tc>
                  <a:txBody>
                    <a:bodyPr/>
                    <a:lstStyle/>
                    <a:p>
                      <a:pPr algn="l">
                        <a:lnSpc>
                          <a:spcPct val="107000"/>
                        </a:lnSpc>
                        <a:spcAft>
                          <a:spcPts val="8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Jos oppitunnin pituus on 90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30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oppituntia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9967956"/>
                  </a:ext>
                </a:extLst>
              </a:tr>
            </a:tbl>
          </a:graphicData>
        </a:graphic>
      </p:graphicFrame>
      <p:grpSp>
        <p:nvGrpSpPr>
          <p:cNvPr id="11" name="Ryhmä 10">
            <a:extLst>
              <a:ext uri="{FF2B5EF4-FFF2-40B4-BE49-F238E27FC236}">
                <a16:creationId xmlns:a16="http://schemas.microsoft.com/office/drawing/2014/main" id="{610B55ED-4850-661C-1938-40E40A441164}"/>
              </a:ext>
            </a:extLst>
          </p:cNvPr>
          <p:cNvGrpSpPr/>
          <p:nvPr/>
        </p:nvGrpSpPr>
        <p:grpSpPr>
          <a:xfrm flipH="1">
            <a:off x="45539" y="92879"/>
            <a:ext cx="466905" cy="7373915"/>
            <a:chOff x="4754181" y="186143"/>
            <a:chExt cx="441706" cy="7156575"/>
          </a:xfrm>
        </p:grpSpPr>
        <p:grpSp>
          <p:nvGrpSpPr>
            <p:cNvPr id="12" name="Ryhmä 11">
              <a:extLst>
                <a:ext uri="{FF2B5EF4-FFF2-40B4-BE49-F238E27FC236}">
                  <a16:creationId xmlns:a16="http://schemas.microsoft.com/office/drawing/2014/main" id="{AB915521-12D6-774F-1D20-2613CDDBFCD0}"/>
                </a:ext>
              </a:extLst>
            </p:cNvPr>
            <p:cNvGrpSpPr/>
            <p:nvPr/>
          </p:nvGrpSpPr>
          <p:grpSpPr>
            <a:xfrm flipH="1">
              <a:off x="4754181" y="2796457"/>
              <a:ext cx="390421" cy="2193952"/>
              <a:chOff x="4514690" y="1324935"/>
              <a:chExt cx="562169" cy="3676723"/>
            </a:xfrm>
          </p:grpSpPr>
          <p:grpSp>
            <p:nvGrpSpPr>
              <p:cNvPr id="39" name="Ryhmä 38">
                <a:extLst>
                  <a:ext uri="{FF2B5EF4-FFF2-40B4-BE49-F238E27FC236}">
                    <a16:creationId xmlns:a16="http://schemas.microsoft.com/office/drawing/2014/main" id="{2EC017F9-B244-9551-9081-4F7CD4257222}"/>
                  </a:ext>
                </a:extLst>
              </p:cNvPr>
              <p:cNvGrpSpPr/>
              <p:nvPr/>
            </p:nvGrpSpPr>
            <p:grpSpPr>
              <a:xfrm>
                <a:off x="4668709" y="3280764"/>
                <a:ext cx="408150" cy="1720894"/>
                <a:chOff x="4555797" y="453544"/>
                <a:chExt cx="716687" cy="2551116"/>
              </a:xfrm>
            </p:grpSpPr>
            <p:sp>
              <p:nvSpPr>
                <p:cNvPr id="46" name="Ellipsi 45">
                  <a:extLst>
                    <a:ext uri="{FF2B5EF4-FFF2-40B4-BE49-F238E27FC236}">
                      <a16:creationId xmlns:a16="http://schemas.microsoft.com/office/drawing/2014/main" id="{8D87D26E-A3C8-5012-9530-BE1ACDC39C26}"/>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Ellipsi 46">
                  <a:extLst>
                    <a:ext uri="{FF2B5EF4-FFF2-40B4-BE49-F238E27FC236}">
                      <a16:creationId xmlns:a16="http://schemas.microsoft.com/office/drawing/2014/main" id="{18422ACA-28B4-A5D3-DAE7-8864105708D9}"/>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Ellipsi 47">
                  <a:extLst>
                    <a:ext uri="{FF2B5EF4-FFF2-40B4-BE49-F238E27FC236}">
                      <a16:creationId xmlns:a16="http://schemas.microsoft.com/office/drawing/2014/main" id="{2314DE3F-3057-B677-57BF-0DECC16FFABE}"/>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B3AB8617-F966-97BF-CB04-7E268C0431C7}"/>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Ellipsi 49">
                  <a:extLst>
                    <a:ext uri="{FF2B5EF4-FFF2-40B4-BE49-F238E27FC236}">
                      <a16:creationId xmlns:a16="http://schemas.microsoft.com/office/drawing/2014/main" id="{0823FBF2-B7D5-0A01-D1F0-A4051818AE36}"/>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40" name="Ryhmä 39">
                <a:extLst>
                  <a:ext uri="{FF2B5EF4-FFF2-40B4-BE49-F238E27FC236}">
                    <a16:creationId xmlns:a16="http://schemas.microsoft.com/office/drawing/2014/main" id="{E7AEC420-6A1B-73D3-5D49-C588049E304D}"/>
                  </a:ext>
                </a:extLst>
              </p:cNvPr>
              <p:cNvGrpSpPr/>
              <p:nvPr/>
            </p:nvGrpSpPr>
            <p:grpSpPr>
              <a:xfrm>
                <a:off x="4514690" y="1324935"/>
                <a:ext cx="557976" cy="1826236"/>
                <a:chOff x="4555797" y="453544"/>
                <a:chExt cx="716687" cy="2551116"/>
              </a:xfrm>
            </p:grpSpPr>
            <p:sp>
              <p:nvSpPr>
                <p:cNvPr id="41" name="Ellipsi 40">
                  <a:extLst>
                    <a:ext uri="{FF2B5EF4-FFF2-40B4-BE49-F238E27FC236}">
                      <a16:creationId xmlns:a16="http://schemas.microsoft.com/office/drawing/2014/main" id="{1173A167-3062-F9F3-7D01-2EB135AC78E2}"/>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Ellipsi 41">
                  <a:extLst>
                    <a:ext uri="{FF2B5EF4-FFF2-40B4-BE49-F238E27FC236}">
                      <a16:creationId xmlns:a16="http://schemas.microsoft.com/office/drawing/2014/main" id="{5B23756D-6BBB-A150-6905-99A3BAC6804F}"/>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Ellipsi 42">
                  <a:extLst>
                    <a:ext uri="{FF2B5EF4-FFF2-40B4-BE49-F238E27FC236}">
                      <a16:creationId xmlns:a16="http://schemas.microsoft.com/office/drawing/2014/main" id="{1DC1718B-558B-18D4-B334-3FE7C15F01B0}"/>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Ellipsi 43">
                  <a:extLst>
                    <a:ext uri="{FF2B5EF4-FFF2-40B4-BE49-F238E27FC236}">
                      <a16:creationId xmlns:a16="http://schemas.microsoft.com/office/drawing/2014/main" id="{803E6028-392B-041B-287B-CA8985388E19}"/>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Ellipsi 44">
                  <a:extLst>
                    <a:ext uri="{FF2B5EF4-FFF2-40B4-BE49-F238E27FC236}">
                      <a16:creationId xmlns:a16="http://schemas.microsoft.com/office/drawing/2014/main" id="{DE87B416-E6BF-EE9F-C7BA-8FED79ACFB78}"/>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13" name="Ryhmä 12">
              <a:extLst>
                <a:ext uri="{FF2B5EF4-FFF2-40B4-BE49-F238E27FC236}">
                  <a16:creationId xmlns:a16="http://schemas.microsoft.com/office/drawing/2014/main" id="{0A716D9E-CA94-694A-00D6-2B6A07E214D7}"/>
                </a:ext>
              </a:extLst>
            </p:cNvPr>
            <p:cNvGrpSpPr/>
            <p:nvPr/>
          </p:nvGrpSpPr>
          <p:grpSpPr>
            <a:xfrm>
              <a:off x="4847341" y="5099884"/>
              <a:ext cx="342465" cy="2242834"/>
              <a:chOff x="4514690" y="1324935"/>
              <a:chExt cx="562169" cy="3676723"/>
            </a:xfrm>
          </p:grpSpPr>
          <p:grpSp>
            <p:nvGrpSpPr>
              <p:cNvPr id="27" name="Ryhmä 26">
                <a:extLst>
                  <a:ext uri="{FF2B5EF4-FFF2-40B4-BE49-F238E27FC236}">
                    <a16:creationId xmlns:a16="http://schemas.microsoft.com/office/drawing/2014/main" id="{66224C10-BA98-EFDE-495F-2BAB3484E7F1}"/>
                  </a:ext>
                </a:extLst>
              </p:cNvPr>
              <p:cNvGrpSpPr/>
              <p:nvPr/>
            </p:nvGrpSpPr>
            <p:grpSpPr>
              <a:xfrm>
                <a:off x="4668709" y="3280764"/>
                <a:ext cx="408150" cy="1720894"/>
                <a:chOff x="4555797" y="453544"/>
                <a:chExt cx="716687" cy="2551116"/>
              </a:xfrm>
            </p:grpSpPr>
            <p:sp>
              <p:nvSpPr>
                <p:cNvPr id="34" name="Ellipsi 33">
                  <a:extLst>
                    <a:ext uri="{FF2B5EF4-FFF2-40B4-BE49-F238E27FC236}">
                      <a16:creationId xmlns:a16="http://schemas.microsoft.com/office/drawing/2014/main" id="{070ADE1E-CB73-3DB0-5DBA-BC430ED16BBC}"/>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03F9F04-D6B5-F1FA-C4D3-12C87EBA767A}"/>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AF67AFD5-059B-4D4C-8C92-F0FAE4382DAB}"/>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0CFA6F92-C03B-8B87-8CD7-64709CCA270C}"/>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a:extLst>
                    <a:ext uri="{FF2B5EF4-FFF2-40B4-BE49-F238E27FC236}">
                      <a16:creationId xmlns:a16="http://schemas.microsoft.com/office/drawing/2014/main" id="{92D9E9EB-0C25-3E7C-EDB0-955F0D0660D1}"/>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8" name="Ryhmä 27">
                <a:extLst>
                  <a:ext uri="{FF2B5EF4-FFF2-40B4-BE49-F238E27FC236}">
                    <a16:creationId xmlns:a16="http://schemas.microsoft.com/office/drawing/2014/main" id="{8CCCC715-E708-9122-8C25-72BD23731315}"/>
                  </a:ext>
                </a:extLst>
              </p:cNvPr>
              <p:cNvGrpSpPr/>
              <p:nvPr/>
            </p:nvGrpSpPr>
            <p:grpSpPr>
              <a:xfrm>
                <a:off x="4514690" y="1324935"/>
                <a:ext cx="557976" cy="1826236"/>
                <a:chOff x="4555797" y="453544"/>
                <a:chExt cx="716687" cy="2551116"/>
              </a:xfrm>
            </p:grpSpPr>
            <p:sp>
              <p:nvSpPr>
                <p:cNvPr id="29" name="Ellipsi 28">
                  <a:extLst>
                    <a:ext uri="{FF2B5EF4-FFF2-40B4-BE49-F238E27FC236}">
                      <a16:creationId xmlns:a16="http://schemas.microsoft.com/office/drawing/2014/main" id="{74241A8E-1B14-B976-E107-87FFF0EE21D1}"/>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B3A464E9-DC02-145C-4CE7-5A6248572420}"/>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847E450B-15F2-5551-D292-999C4851BB02}"/>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a:extLst>
                    <a:ext uri="{FF2B5EF4-FFF2-40B4-BE49-F238E27FC236}">
                      <a16:creationId xmlns:a16="http://schemas.microsoft.com/office/drawing/2014/main" id="{90B0FAE5-A638-7148-E568-8CF29A8A6C4F}"/>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9F8511C9-E0D9-673E-0F1F-7190053402D2}"/>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14" name="Ryhmä 13">
              <a:extLst>
                <a:ext uri="{FF2B5EF4-FFF2-40B4-BE49-F238E27FC236}">
                  <a16:creationId xmlns:a16="http://schemas.microsoft.com/office/drawing/2014/main" id="{7AE51C32-7E8B-A530-5B14-3D9663390EB6}"/>
                </a:ext>
              </a:extLst>
            </p:cNvPr>
            <p:cNvGrpSpPr/>
            <p:nvPr/>
          </p:nvGrpSpPr>
          <p:grpSpPr>
            <a:xfrm>
              <a:off x="4834317" y="186143"/>
              <a:ext cx="361570" cy="2497749"/>
              <a:chOff x="4514690" y="1324935"/>
              <a:chExt cx="562169" cy="3676723"/>
            </a:xfrm>
          </p:grpSpPr>
          <p:grpSp>
            <p:nvGrpSpPr>
              <p:cNvPr id="15" name="Ryhmä 14">
                <a:extLst>
                  <a:ext uri="{FF2B5EF4-FFF2-40B4-BE49-F238E27FC236}">
                    <a16:creationId xmlns:a16="http://schemas.microsoft.com/office/drawing/2014/main" id="{6869AC8E-1D67-9EA1-BE63-F3FEEA640629}"/>
                  </a:ext>
                </a:extLst>
              </p:cNvPr>
              <p:cNvGrpSpPr/>
              <p:nvPr/>
            </p:nvGrpSpPr>
            <p:grpSpPr>
              <a:xfrm>
                <a:off x="4668709" y="3280764"/>
                <a:ext cx="408150" cy="1720894"/>
                <a:chOff x="4555797" y="453544"/>
                <a:chExt cx="716687" cy="2551116"/>
              </a:xfrm>
            </p:grpSpPr>
            <p:sp>
              <p:nvSpPr>
                <p:cNvPr id="22" name="Ellipsi 21">
                  <a:extLst>
                    <a:ext uri="{FF2B5EF4-FFF2-40B4-BE49-F238E27FC236}">
                      <a16:creationId xmlns:a16="http://schemas.microsoft.com/office/drawing/2014/main" id="{D8895EFE-2FC3-00E0-9A90-C67ED92696A7}"/>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7E4F022F-1A06-9E92-A66D-C332FA412F58}"/>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7A71FCCF-93C4-22C3-0B00-FBE3C4EAE560}"/>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7862A69E-99DC-1D66-30A9-5238B88E7911}"/>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1A1E0F8A-5783-57CF-BB40-08BA9AE47DFB}"/>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6" name="Ryhmä 15">
                <a:extLst>
                  <a:ext uri="{FF2B5EF4-FFF2-40B4-BE49-F238E27FC236}">
                    <a16:creationId xmlns:a16="http://schemas.microsoft.com/office/drawing/2014/main" id="{2A1017AF-F0DE-C1D1-EC24-B29A299BCD01}"/>
                  </a:ext>
                </a:extLst>
              </p:cNvPr>
              <p:cNvGrpSpPr/>
              <p:nvPr/>
            </p:nvGrpSpPr>
            <p:grpSpPr>
              <a:xfrm>
                <a:off x="4514690" y="1324935"/>
                <a:ext cx="557976" cy="1826236"/>
                <a:chOff x="4555797" y="453544"/>
                <a:chExt cx="716687" cy="2551116"/>
              </a:xfrm>
            </p:grpSpPr>
            <p:sp>
              <p:nvSpPr>
                <p:cNvPr id="17" name="Ellipsi 16">
                  <a:extLst>
                    <a:ext uri="{FF2B5EF4-FFF2-40B4-BE49-F238E27FC236}">
                      <a16:creationId xmlns:a16="http://schemas.microsoft.com/office/drawing/2014/main" id="{144141AD-6602-7998-CC3E-DCA5E1A45699}"/>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DDD40712-6540-211F-B59D-024C23DD0FD9}"/>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2234B067-7CE7-8F07-AC73-103EEF48E104}"/>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04C65798-6478-4622-3CC1-7E7C0C4BE6D5}"/>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892C0A97-ADCF-81FB-1741-F0EA89BA4EFE}"/>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grpSp>
        <p:nvGrpSpPr>
          <p:cNvPr id="51" name="Ryhmä 50">
            <a:extLst>
              <a:ext uri="{FF2B5EF4-FFF2-40B4-BE49-F238E27FC236}">
                <a16:creationId xmlns:a16="http://schemas.microsoft.com/office/drawing/2014/main" id="{3E897898-AB75-820D-2A88-9623F6452939}"/>
              </a:ext>
            </a:extLst>
          </p:cNvPr>
          <p:cNvGrpSpPr/>
          <p:nvPr/>
        </p:nvGrpSpPr>
        <p:grpSpPr>
          <a:xfrm>
            <a:off x="4662226" y="92879"/>
            <a:ext cx="441706" cy="7373915"/>
            <a:chOff x="4754181" y="186143"/>
            <a:chExt cx="441706" cy="7156575"/>
          </a:xfrm>
        </p:grpSpPr>
        <p:grpSp>
          <p:nvGrpSpPr>
            <p:cNvPr id="52" name="Ryhmä 51">
              <a:extLst>
                <a:ext uri="{FF2B5EF4-FFF2-40B4-BE49-F238E27FC236}">
                  <a16:creationId xmlns:a16="http://schemas.microsoft.com/office/drawing/2014/main" id="{03BDF738-5687-4A26-85CA-52772D578644}"/>
                </a:ext>
              </a:extLst>
            </p:cNvPr>
            <p:cNvGrpSpPr/>
            <p:nvPr/>
          </p:nvGrpSpPr>
          <p:grpSpPr>
            <a:xfrm flipH="1">
              <a:off x="4754181" y="2796457"/>
              <a:ext cx="390421" cy="2193952"/>
              <a:chOff x="4514690" y="1324935"/>
              <a:chExt cx="562169" cy="3676723"/>
            </a:xfrm>
          </p:grpSpPr>
          <p:grpSp>
            <p:nvGrpSpPr>
              <p:cNvPr id="79" name="Ryhmä 78">
                <a:extLst>
                  <a:ext uri="{FF2B5EF4-FFF2-40B4-BE49-F238E27FC236}">
                    <a16:creationId xmlns:a16="http://schemas.microsoft.com/office/drawing/2014/main" id="{D7497486-2D38-9A37-B525-E805CCF7BED5}"/>
                  </a:ext>
                </a:extLst>
              </p:cNvPr>
              <p:cNvGrpSpPr/>
              <p:nvPr/>
            </p:nvGrpSpPr>
            <p:grpSpPr>
              <a:xfrm>
                <a:off x="4668709" y="3280764"/>
                <a:ext cx="408150" cy="1720894"/>
                <a:chOff x="4555797" y="453544"/>
                <a:chExt cx="716687" cy="2551116"/>
              </a:xfrm>
            </p:grpSpPr>
            <p:sp>
              <p:nvSpPr>
                <p:cNvPr id="86" name="Ellipsi 85">
                  <a:extLst>
                    <a:ext uri="{FF2B5EF4-FFF2-40B4-BE49-F238E27FC236}">
                      <a16:creationId xmlns:a16="http://schemas.microsoft.com/office/drawing/2014/main" id="{4E410215-35B5-9405-23C6-0DCE19B8744D}"/>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Ellipsi 86">
                  <a:extLst>
                    <a:ext uri="{FF2B5EF4-FFF2-40B4-BE49-F238E27FC236}">
                      <a16:creationId xmlns:a16="http://schemas.microsoft.com/office/drawing/2014/main" id="{E737100F-8EB4-FC94-17F6-7A3365C5A7F7}"/>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8" name="Ellipsi 87">
                  <a:extLst>
                    <a:ext uri="{FF2B5EF4-FFF2-40B4-BE49-F238E27FC236}">
                      <a16:creationId xmlns:a16="http://schemas.microsoft.com/office/drawing/2014/main" id="{B25A5F2D-069D-8AB7-C1BC-28C3A8C03110}"/>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Ellipsi 88">
                  <a:extLst>
                    <a:ext uri="{FF2B5EF4-FFF2-40B4-BE49-F238E27FC236}">
                      <a16:creationId xmlns:a16="http://schemas.microsoft.com/office/drawing/2014/main" id="{FB6DC38D-D6D4-5DFC-436F-42B6B0FC8954}"/>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0" name="Ellipsi 89">
                  <a:extLst>
                    <a:ext uri="{FF2B5EF4-FFF2-40B4-BE49-F238E27FC236}">
                      <a16:creationId xmlns:a16="http://schemas.microsoft.com/office/drawing/2014/main" id="{ADC627B7-1ADC-D047-4EA0-423857C5412A}"/>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80" name="Ryhmä 79">
                <a:extLst>
                  <a:ext uri="{FF2B5EF4-FFF2-40B4-BE49-F238E27FC236}">
                    <a16:creationId xmlns:a16="http://schemas.microsoft.com/office/drawing/2014/main" id="{C090CE87-7E54-AF04-133F-6B187211DF6C}"/>
                  </a:ext>
                </a:extLst>
              </p:cNvPr>
              <p:cNvGrpSpPr/>
              <p:nvPr/>
            </p:nvGrpSpPr>
            <p:grpSpPr>
              <a:xfrm>
                <a:off x="4514690" y="1324935"/>
                <a:ext cx="557976" cy="1826236"/>
                <a:chOff x="4555797" y="453544"/>
                <a:chExt cx="716687" cy="2551116"/>
              </a:xfrm>
            </p:grpSpPr>
            <p:sp>
              <p:nvSpPr>
                <p:cNvPr id="81" name="Ellipsi 80">
                  <a:extLst>
                    <a:ext uri="{FF2B5EF4-FFF2-40B4-BE49-F238E27FC236}">
                      <a16:creationId xmlns:a16="http://schemas.microsoft.com/office/drawing/2014/main" id="{34D2BFC1-EDA9-E45A-BD03-E679A23926BD}"/>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Ellipsi 81">
                  <a:extLst>
                    <a:ext uri="{FF2B5EF4-FFF2-40B4-BE49-F238E27FC236}">
                      <a16:creationId xmlns:a16="http://schemas.microsoft.com/office/drawing/2014/main" id="{3B74636D-D843-4F56-EC85-C95AA8363158}"/>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Ellipsi 82">
                  <a:extLst>
                    <a:ext uri="{FF2B5EF4-FFF2-40B4-BE49-F238E27FC236}">
                      <a16:creationId xmlns:a16="http://schemas.microsoft.com/office/drawing/2014/main" id="{D99D5C91-5C26-B38E-25D2-6CFBFD563C32}"/>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Ellipsi 83">
                  <a:extLst>
                    <a:ext uri="{FF2B5EF4-FFF2-40B4-BE49-F238E27FC236}">
                      <a16:creationId xmlns:a16="http://schemas.microsoft.com/office/drawing/2014/main" id="{89E54D13-028F-4E7D-A11D-BD10D728BA96}"/>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Ellipsi 84">
                  <a:extLst>
                    <a:ext uri="{FF2B5EF4-FFF2-40B4-BE49-F238E27FC236}">
                      <a16:creationId xmlns:a16="http://schemas.microsoft.com/office/drawing/2014/main" id="{A466EB1F-3FDA-1AA5-3333-AD43A386CD11}"/>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53" name="Ryhmä 52">
              <a:extLst>
                <a:ext uri="{FF2B5EF4-FFF2-40B4-BE49-F238E27FC236}">
                  <a16:creationId xmlns:a16="http://schemas.microsoft.com/office/drawing/2014/main" id="{111FE72D-B195-B5C5-3858-1D7218AF3DFA}"/>
                </a:ext>
              </a:extLst>
            </p:cNvPr>
            <p:cNvGrpSpPr/>
            <p:nvPr/>
          </p:nvGrpSpPr>
          <p:grpSpPr>
            <a:xfrm>
              <a:off x="4847341" y="5099884"/>
              <a:ext cx="342465" cy="2242834"/>
              <a:chOff x="4514690" y="1324935"/>
              <a:chExt cx="562169" cy="3676723"/>
            </a:xfrm>
          </p:grpSpPr>
          <p:grpSp>
            <p:nvGrpSpPr>
              <p:cNvPr id="67" name="Ryhmä 66">
                <a:extLst>
                  <a:ext uri="{FF2B5EF4-FFF2-40B4-BE49-F238E27FC236}">
                    <a16:creationId xmlns:a16="http://schemas.microsoft.com/office/drawing/2014/main" id="{9E97F29E-D426-C850-7D44-51BEFA3D9B04}"/>
                  </a:ext>
                </a:extLst>
              </p:cNvPr>
              <p:cNvGrpSpPr/>
              <p:nvPr/>
            </p:nvGrpSpPr>
            <p:grpSpPr>
              <a:xfrm>
                <a:off x="4668709" y="3280764"/>
                <a:ext cx="408150" cy="1720894"/>
                <a:chOff x="4555797" y="453544"/>
                <a:chExt cx="716687" cy="2551116"/>
              </a:xfrm>
            </p:grpSpPr>
            <p:sp>
              <p:nvSpPr>
                <p:cNvPr id="74" name="Ellipsi 73">
                  <a:extLst>
                    <a:ext uri="{FF2B5EF4-FFF2-40B4-BE49-F238E27FC236}">
                      <a16:creationId xmlns:a16="http://schemas.microsoft.com/office/drawing/2014/main" id="{9F67633C-E391-D011-6908-7480D3D816B7}"/>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Ellipsi 74">
                  <a:extLst>
                    <a:ext uri="{FF2B5EF4-FFF2-40B4-BE49-F238E27FC236}">
                      <a16:creationId xmlns:a16="http://schemas.microsoft.com/office/drawing/2014/main" id="{4FA4D50E-6FE9-095A-4465-E492B01773FF}"/>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Ellipsi 75">
                  <a:extLst>
                    <a:ext uri="{FF2B5EF4-FFF2-40B4-BE49-F238E27FC236}">
                      <a16:creationId xmlns:a16="http://schemas.microsoft.com/office/drawing/2014/main" id="{283D3C2E-242E-4370-047D-9FD8AAC7A0FF}"/>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a:extLst>
                    <a:ext uri="{FF2B5EF4-FFF2-40B4-BE49-F238E27FC236}">
                      <a16:creationId xmlns:a16="http://schemas.microsoft.com/office/drawing/2014/main" id="{ABF8F248-0762-E516-6CD5-8104D6B31C75}"/>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Ellipsi 77">
                  <a:extLst>
                    <a:ext uri="{FF2B5EF4-FFF2-40B4-BE49-F238E27FC236}">
                      <a16:creationId xmlns:a16="http://schemas.microsoft.com/office/drawing/2014/main" id="{0BBF0D80-8A1C-E3ED-45AE-357D14829CF6}"/>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8" name="Ryhmä 67">
                <a:extLst>
                  <a:ext uri="{FF2B5EF4-FFF2-40B4-BE49-F238E27FC236}">
                    <a16:creationId xmlns:a16="http://schemas.microsoft.com/office/drawing/2014/main" id="{13BDA67E-B423-C90B-2306-B657A8CD0366}"/>
                  </a:ext>
                </a:extLst>
              </p:cNvPr>
              <p:cNvGrpSpPr/>
              <p:nvPr/>
            </p:nvGrpSpPr>
            <p:grpSpPr>
              <a:xfrm>
                <a:off x="4514690" y="1324935"/>
                <a:ext cx="557976" cy="1826236"/>
                <a:chOff x="4555797" y="453544"/>
                <a:chExt cx="716687" cy="2551116"/>
              </a:xfrm>
            </p:grpSpPr>
            <p:sp>
              <p:nvSpPr>
                <p:cNvPr id="69" name="Ellipsi 68">
                  <a:extLst>
                    <a:ext uri="{FF2B5EF4-FFF2-40B4-BE49-F238E27FC236}">
                      <a16:creationId xmlns:a16="http://schemas.microsoft.com/office/drawing/2014/main" id="{DF45C9DB-887C-E9D2-BC2B-A0C9AB734C08}"/>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0" name="Ellipsi 69">
                  <a:extLst>
                    <a:ext uri="{FF2B5EF4-FFF2-40B4-BE49-F238E27FC236}">
                      <a16:creationId xmlns:a16="http://schemas.microsoft.com/office/drawing/2014/main" id="{A9ADB794-70C1-AC6E-22EF-663CD6636520}"/>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D9EFBDD1-F737-0F81-999A-E1D07E4118E4}"/>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AA06A608-4840-CB50-528D-710A098C2A84}"/>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Ellipsi 72">
                  <a:extLst>
                    <a:ext uri="{FF2B5EF4-FFF2-40B4-BE49-F238E27FC236}">
                      <a16:creationId xmlns:a16="http://schemas.microsoft.com/office/drawing/2014/main" id="{24D297F1-1FC8-6254-9745-3FC8C04525D4}"/>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54" name="Ryhmä 53">
              <a:extLst>
                <a:ext uri="{FF2B5EF4-FFF2-40B4-BE49-F238E27FC236}">
                  <a16:creationId xmlns:a16="http://schemas.microsoft.com/office/drawing/2014/main" id="{9FFDB1FB-F4B3-AF31-9507-954CE50A5EFA}"/>
                </a:ext>
              </a:extLst>
            </p:cNvPr>
            <p:cNvGrpSpPr/>
            <p:nvPr/>
          </p:nvGrpSpPr>
          <p:grpSpPr>
            <a:xfrm>
              <a:off x="4834317" y="186143"/>
              <a:ext cx="361570" cy="2497749"/>
              <a:chOff x="4514690" y="1324935"/>
              <a:chExt cx="562169" cy="3676723"/>
            </a:xfrm>
          </p:grpSpPr>
          <p:grpSp>
            <p:nvGrpSpPr>
              <p:cNvPr id="55" name="Ryhmä 54">
                <a:extLst>
                  <a:ext uri="{FF2B5EF4-FFF2-40B4-BE49-F238E27FC236}">
                    <a16:creationId xmlns:a16="http://schemas.microsoft.com/office/drawing/2014/main" id="{AA17F87F-EC6F-0559-7F4D-93A7B1C76A26}"/>
                  </a:ext>
                </a:extLst>
              </p:cNvPr>
              <p:cNvGrpSpPr/>
              <p:nvPr/>
            </p:nvGrpSpPr>
            <p:grpSpPr>
              <a:xfrm>
                <a:off x="4668709" y="3280764"/>
                <a:ext cx="408150" cy="1720894"/>
                <a:chOff x="4555797" y="453544"/>
                <a:chExt cx="716687" cy="2551116"/>
              </a:xfrm>
            </p:grpSpPr>
            <p:sp>
              <p:nvSpPr>
                <p:cNvPr id="62" name="Ellipsi 61">
                  <a:extLst>
                    <a:ext uri="{FF2B5EF4-FFF2-40B4-BE49-F238E27FC236}">
                      <a16:creationId xmlns:a16="http://schemas.microsoft.com/office/drawing/2014/main" id="{385ABD12-D3A8-A14F-1AEA-5923AD8A0CCE}"/>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Ellipsi 62">
                  <a:extLst>
                    <a:ext uri="{FF2B5EF4-FFF2-40B4-BE49-F238E27FC236}">
                      <a16:creationId xmlns:a16="http://schemas.microsoft.com/office/drawing/2014/main" id="{07EF00A3-FFF8-E926-CC57-99ECDA4E3739}"/>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Ellipsi 63">
                  <a:extLst>
                    <a:ext uri="{FF2B5EF4-FFF2-40B4-BE49-F238E27FC236}">
                      <a16:creationId xmlns:a16="http://schemas.microsoft.com/office/drawing/2014/main" id="{B9942CF6-E256-B6AC-85EA-B612836906DA}"/>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Ellipsi 64">
                  <a:extLst>
                    <a:ext uri="{FF2B5EF4-FFF2-40B4-BE49-F238E27FC236}">
                      <a16:creationId xmlns:a16="http://schemas.microsoft.com/office/drawing/2014/main" id="{3372F6DC-D40B-28E2-697A-F64CA1B781C9}"/>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Ellipsi 65">
                  <a:extLst>
                    <a:ext uri="{FF2B5EF4-FFF2-40B4-BE49-F238E27FC236}">
                      <a16:creationId xmlns:a16="http://schemas.microsoft.com/office/drawing/2014/main" id="{E7477713-DF29-78DD-390A-94D3E8CF8B3B}"/>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6" name="Ryhmä 55">
                <a:extLst>
                  <a:ext uri="{FF2B5EF4-FFF2-40B4-BE49-F238E27FC236}">
                    <a16:creationId xmlns:a16="http://schemas.microsoft.com/office/drawing/2014/main" id="{D76988CD-74E9-D39D-80FD-B76FFB247ABF}"/>
                  </a:ext>
                </a:extLst>
              </p:cNvPr>
              <p:cNvGrpSpPr/>
              <p:nvPr/>
            </p:nvGrpSpPr>
            <p:grpSpPr>
              <a:xfrm>
                <a:off x="4514690" y="1324935"/>
                <a:ext cx="557976" cy="1826236"/>
                <a:chOff x="4555797" y="453544"/>
                <a:chExt cx="716687" cy="2551116"/>
              </a:xfrm>
            </p:grpSpPr>
            <p:sp>
              <p:nvSpPr>
                <p:cNvPr id="57" name="Ellipsi 56">
                  <a:extLst>
                    <a:ext uri="{FF2B5EF4-FFF2-40B4-BE49-F238E27FC236}">
                      <a16:creationId xmlns:a16="http://schemas.microsoft.com/office/drawing/2014/main" id="{0EE76A3B-13EB-EBD4-2BA9-51464028AAC3}"/>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Ellipsi 57">
                  <a:extLst>
                    <a:ext uri="{FF2B5EF4-FFF2-40B4-BE49-F238E27FC236}">
                      <a16:creationId xmlns:a16="http://schemas.microsoft.com/office/drawing/2014/main" id="{775DF1BB-5EC5-4AA8-D549-1A3CE5846DCF}"/>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EDC32034-68D7-0389-3F85-819E3E5AD9B8}"/>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Ellipsi 59">
                  <a:extLst>
                    <a:ext uri="{FF2B5EF4-FFF2-40B4-BE49-F238E27FC236}">
                      <a16:creationId xmlns:a16="http://schemas.microsoft.com/office/drawing/2014/main" id="{311222A5-0C71-1EC8-DE85-CD3805F93099}"/>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AC595A33-AA7C-12E6-45E5-74F1B82DD76D}"/>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sp>
        <p:nvSpPr>
          <p:cNvPr id="2" name="Tekstiruutu 1">
            <a:extLst>
              <a:ext uri="{FF2B5EF4-FFF2-40B4-BE49-F238E27FC236}">
                <a16:creationId xmlns:a16="http://schemas.microsoft.com/office/drawing/2014/main" id="{2B39BCA2-4F79-7164-2914-77F99F374787}"/>
              </a:ext>
            </a:extLst>
          </p:cNvPr>
          <p:cNvSpPr txBox="1"/>
          <p:nvPr/>
        </p:nvSpPr>
        <p:spPr>
          <a:xfrm>
            <a:off x="10292802" y="7158816"/>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14</a:t>
            </a:r>
          </a:p>
        </p:txBody>
      </p:sp>
      <p:sp>
        <p:nvSpPr>
          <p:cNvPr id="6" name="Tekstiruutu 5">
            <a:extLst>
              <a:ext uri="{FF2B5EF4-FFF2-40B4-BE49-F238E27FC236}">
                <a16:creationId xmlns:a16="http://schemas.microsoft.com/office/drawing/2014/main" id="{6CEA570C-516A-009E-5EB1-167A38346C5D}"/>
              </a:ext>
            </a:extLst>
          </p:cNvPr>
          <p:cNvSpPr txBox="1"/>
          <p:nvPr/>
        </p:nvSpPr>
        <p:spPr>
          <a:xfrm>
            <a:off x="76543" y="7212554"/>
            <a:ext cx="399011" cy="369332"/>
          </a:xfrm>
          <a:prstGeom prst="rect">
            <a:avLst/>
          </a:prstGeom>
          <a:noFill/>
        </p:spPr>
        <p:txBody>
          <a:bodyPr wrap="square" rtlCol="0">
            <a:spAutoFit/>
          </a:bodyPr>
          <a:lstStyle/>
          <a:p>
            <a:r>
              <a:rPr lang="fi-FI" dirty="0">
                <a:solidFill>
                  <a:schemeClr val="tx1">
                    <a:lumMod val="65000"/>
                    <a:lumOff val="35000"/>
                  </a:schemeClr>
                </a:solidFill>
                <a:latin typeface="Dreaming Outloud Pro" panose="03050502040302030504" pitchFamily="66" charset="0"/>
                <a:cs typeface="Dreaming Outloud Pro" panose="03050502040302030504" pitchFamily="66" charset="0"/>
              </a:rPr>
              <a:t>9</a:t>
            </a:r>
          </a:p>
        </p:txBody>
      </p:sp>
    </p:spTree>
    <p:extLst>
      <p:ext uri="{BB962C8B-B14F-4D97-AF65-F5344CB8AC3E}">
        <p14:creationId xmlns:p14="http://schemas.microsoft.com/office/powerpoint/2010/main" val="191783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C4B3E6C-907B-E282-2AFE-C272EB919227}"/>
              </a:ext>
            </a:extLst>
          </p:cNvPr>
          <p:cNvSpPr txBox="1"/>
          <p:nvPr/>
        </p:nvSpPr>
        <p:spPr>
          <a:xfrm>
            <a:off x="343087" y="1020364"/>
            <a:ext cx="4566684" cy="5130122"/>
          </a:xfrm>
          <a:prstGeom prst="rect">
            <a:avLst/>
          </a:prstGeom>
          <a:noFill/>
        </p:spPr>
        <p:txBody>
          <a:bodyPr wrap="square">
            <a:spAutoFit/>
          </a:bodyPr>
          <a:lstStyle/>
          <a:p>
            <a:pPr>
              <a:lnSpc>
                <a:spcPct val="107000"/>
              </a:lnSpc>
              <a:spcAft>
                <a:spcPts val="800"/>
              </a:spcAft>
            </a:pPr>
            <a:r>
              <a:rPr lang="fi-FI" kern="100" dirty="0">
                <a:ln>
                  <a:noFill/>
                </a:ln>
                <a:solidFill>
                  <a:srgbClr val="5698B0"/>
                </a:solidFill>
                <a:effectLst>
                  <a:outerShdw blurRad="38100" dist="19050" dir="2700000" algn="tl">
                    <a:schemeClr val="dk1">
                      <a:alpha val="40000"/>
                    </a:schemeClr>
                  </a:outerShdw>
                </a:effectLst>
                <a:latin typeface="Dreaming Outloud Pro" panose="03050502040302030504" pitchFamily="66" charset="0"/>
                <a:ea typeface="Calibri" panose="020F0502020204030204" pitchFamily="34" charset="0"/>
                <a:cs typeface="Dreaming Outloud Pro" panose="03050502040302030504" pitchFamily="66" charset="0"/>
              </a:rPr>
              <a:t>Menetelmiä läsnäolon tukemiseksi</a:t>
            </a:r>
            <a:endParaRPr lang="fi-FI" sz="1400"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buFont typeface="Symbol" panose="05050102010706020507" pitchFamily="18" charset="2"/>
              <a:buChar char=""/>
            </a:pP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poissaolojen</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syiden</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perusteellinen</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selvittäminen</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turvallisen aikuisen nimeäminen, jolloin oppilaalla on henkilö, jonka puoleen kääntyä koulupäivän aikana (esim. luokanopettaja tai kouluvalmentaja)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turvallisen</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rauhoittumispaikan</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nimeäminen</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kiusaamisen</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vastainen</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toiminta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tuki keskittymiseen, tarkkaavaisuuteen ja tunteiden säätelyyn</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tunne- ja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yhteistyötaitojen</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vahvistaminen</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ryhmäyttäminen</a:t>
            </a:r>
            <a:r>
              <a:rPr lang="sv-FI" sz="8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check</a:t>
            </a: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fi-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Check</a:t>
            </a: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out – kontakti päivän alussa ja lopussa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tuki oppilaan kouluun tuloon (esim. kaveri, huoltaja)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eriyttäminen ja </a:t>
            </a:r>
            <a:r>
              <a:rPr lang="fi-FI" sz="1100" kern="100" dirty="0">
                <a:ln>
                  <a:noFill/>
                </a:ln>
                <a:effectLst/>
                <a:latin typeface="Calibri" panose="020F0502020204030204" pitchFamily="34" charset="0"/>
                <a:ea typeface="Calibri" panose="020F0502020204030204" pitchFamily="34" charset="0"/>
                <a:cs typeface="Times New Roman" panose="02020603050405020304" pitchFamily="18" charset="0"/>
              </a:rPr>
              <a:t>oppimisen tuki </a:t>
            </a: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riippumatta tuen tasosta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joustavat opetusjärjestelyt ja monipuolinen arviointi</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Erityiset painoalueet, mikäli oppilaalla on tehostettu tai erityinen tuki, jolloin oppilas opiskelee oman vuosiluokan keskeisimmät sisällöt.</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Erityiset</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opetusjärjestelyt</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(POL 18§):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Lyhennetty</a:t>
            </a:r>
            <a:r>
              <a:rPr lang="sv-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koulupäivä</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Vapauttaminen joistakin opinnoista tai opintojen osasta sovituksi määräajaksi</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Opiskelu oman opinto-ohjelman mukaisesti, vuosiluokkiin sitomaton opetus (VSOP). </a:t>
            </a:r>
          </a:p>
          <a:p>
            <a:pPr marL="342900" lvl="0" indent="-342900">
              <a:lnSpc>
                <a:spcPct val="107000"/>
              </a:lnSpc>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tehostettu henkilökohtainen oppilaanohjaus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opiskeluhuollon tuki</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100" kern="1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konsultaatiot, esim. lapsiperheiden sosiaaliohjaus ja neuvonta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Suorakulmio: Pyöristetyt kulmat 16">
            <a:extLst>
              <a:ext uri="{FF2B5EF4-FFF2-40B4-BE49-F238E27FC236}">
                <a16:creationId xmlns:a16="http://schemas.microsoft.com/office/drawing/2014/main" id="{4DF16567-203D-5256-F721-39142AF2D518}"/>
              </a:ext>
            </a:extLst>
          </p:cNvPr>
          <p:cNvSpPr/>
          <p:nvPr/>
        </p:nvSpPr>
        <p:spPr>
          <a:xfrm>
            <a:off x="5550770" y="60884"/>
            <a:ext cx="4920733" cy="2087405"/>
          </a:xfrm>
          <a:prstGeom prst="roundRect">
            <a:avLst/>
          </a:prstGeom>
          <a:solidFill>
            <a:srgbClr val="D5FFFB"/>
          </a:solidFill>
          <a:ln>
            <a:solidFill>
              <a:srgbClr val="D5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i-FI" sz="1400" b="1" kern="100" dirty="0">
                <a:solidFill>
                  <a:schemeClr val="tx1"/>
                </a:solidFill>
                <a:latin typeface="Dreaming Outloud Pro" panose="03050502040302030504" pitchFamily="66" charset="0"/>
                <a:ea typeface="Calibri" panose="020F0502020204030204" pitchFamily="34" charset="0"/>
                <a:cs typeface="Dreaming Outloud Pro" panose="03050502040302030504" pitchFamily="66" charset="0"/>
              </a:rPr>
              <a:t>Lapsi tai nuori</a:t>
            </a:r>
            <a:endParaRPr lang="fi-FI" sz="1400" kern="100" dirty="0">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buFont typeface="Symbol" panose="05050102010706020507" pitchFamily="18" charset="2"/>
              <a:buChar char=""/>
            </a:pP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Oppimisvaikeudet</a:t>
            </a:r>
            <a:endParaRPr lang="fi-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Motivaation</a:t>
            </a:r>
            <a:r>
              <a:rPr lang="sv-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puute</a:t>
            </a:r>
            <a:r>
              <a:rPr lang="sv-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koulunkäyntiä</a:t>
            </a:r>
            <a:r>
              <a:rPr lang="sv-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kohtaan</a:t>
            </a:r>
            <a:endParaRPr lang="fi-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Sosiaalisten</a:t>
            </a:r>
            <a:r>
              <a:rPr lang="sv-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tilanteiden</a:t>
            </a:r>
            <a:r>
              <a:rPr lang="sv-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pelko</a:t>
            </a:r>
            <a:endParaRPr lang="fi-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Mielenterveys, erityisesti ahdistuneisuus ja masennus</a:t>
            </a:r>
          </a:p>
          <a:p>
            <a:pPr marL="342900" lvl="0" indent="-342900">
              <a:lnSpc>
                <a:spcPct val="107000"/>
              </a:lnSpc>
              <a:buFont typeface="Symbol" panose="05050102010706020507" pitchFamily="18" charset="2"/>
              <a:buChar char=""/>
            </a:pPr>
            <a:r>
              <a:rPr lang="fi-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Yksinäisyys 			</a:t>
            </a:r>
          </a:p>
          <a:p>
            <a:pPr marL="342900" lvl="0" indent="-342900">
              <a:lnSpc>
                <a:spcPct val="107000"/>
              </a:lnSpc>
              <a:buFont typeface="Symbol" panose="05050102010706020507" pitchFamily="18" charset="2"/>
              <a:buChar char=""/>
            </a:pP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Fyysinen</a:t>
            </a:r>
            <a:r>
              <a:rPr lang="sv-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somaattinen</a:t>
            </a:r>
            <a:r>
              <a:rPr lang="sv-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terveydentila</a:t>
            </a:r>
            <a:endParaRPr lang="fi-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Päihteiden käyttö</a:t>
            </a:r>
          </a:p>
          <a:p>
            <a:pPr marL="342900" lvl="0" indent="-342900">
              <a:lnSpc>
                <a:spcPct val="107000"/>
              </a:lnSpc>
              <a:spcAft>
                <a:spcPts val="800"/>
              </a:spcAft>
              <a:buFont typeface="Symbol" panose="05050102010706020507" pitchFamily="18" charset="2"/>
              <a:buChar char=""/>
            </a:pPr>
            <a:r>
              <a:rPr lang="fi-FI"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Seksuaali-identiteettiin ja seksuaaliseen suuntautumiseen liittyvät kysymykset.</a:t>
            </a:r>
          </a:p>
        </p:txBody>
      </p:sp>
      <p:sp>
        <p:nvSpPr>
          <p:cNvPr id="19" name="Suorakulmio: Pyöristetyt kulmat 18">
            <a:extLst>
              <a:ext uri="{FF2B5EF4-FFF2-40B4-BE49-F238E27FC236}">
                <a16:creationId xmlns:a16="http://schemas.microsoft.com/office/drawing/2014/main" id="{372929BE-5CDF-E929-B9A6-6E640C72FF99}"/>
              </a:ext>
            </a:extLst>
          </p:cNvPr>
          <p:cNvSpPr/>
          <p:nvPr/>
        </p:nvSpPr>
        <p:spPr>
          <a:xfrm>
            <a:off x="5550766" y="2206865"/>
            <a:ext cx="4920733" cy="1984239"/>
          </a:xfrm>
          <a:prstGeom prst="roundRect">
            <a:avLst/>
          </a:prstGeom>
          <a:solidFill>
            <a:srgbClr val="5698B0"/>
          </a:solidFill>
          <a:ln>
            <a:solidFill>
              <a:srgbClr val="3E73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sv-FI" sz="1400" b="1" kern="100" dirty="0" err="1">
                <a:effectLst/>
                <a:latin typeface="Dreaming Outloud Pro" panose="03050502040302030504" pitchFamily="66" charset="0"/>
                <a:ea typeface="Calibri" panose="020F0502020204030204" pitchFamily="34" charset="0"/>
                <a:cs typeface="Dreaming Outloud Pro" panose="03050502040302030504" pitchFamily="66" charset="0"/>
              </a:rPr>
              <a:t>Oppimisympäristö</a:t>
            </a:r>
            <a:r>
              <a:rPr lang="sv-FI" sz="1400" b="1" kern="100" dirty="0">
                <a:effectLst/>
                <a:latin typeface="Dreaming Outloud Pro" panose="03050502040302030504" pitchFamily="66" charset="0"/>
                <a:ea typeface="Calibri" panose="020F0502020204030204" pitchFamily="34" charset="0"/>
                <a:cs typeface="Dreaming Outloud Pro" panose="03050502040302030504" pitchFamily="66" charset="0"/>
              </a:rPr>
              <a:t> </a:t>
            </a:r>
            <a:endParaRPr lang="fi-FI" sz="1400" b="1"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Kouluun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liittyvien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negatiivisten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tunnetilojen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välttäminen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Luokan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koulun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ilmapiiri</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Suhde</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opettajaan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Tuen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riittämättömyys</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Kiusaaminen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Kouluun liittyvien sosiaalisten ja/tai arviointitilanteiden välttäminen (ryhmätyöt, esiintyminen, kokeet)</a:t>
            </a:r>
          </a:p>
        </p:txBody>
      </p:sp>
      <p:sp>
        <p:nvSpPr>
          <p:cNvPr id="20" name="Suorakulmio: Pyöristetyt kulmat 19">
            <a:extLst>
              <a:ext uri="{FF2B5EF4-FFF2-40B4-BE49-F238E27FC236}">
                <a16:creationId xmlns:a16="http://schemas.microsoft.com/office/drawing/2014/main" id="{05465D1F-21E1-E724-DDBE-899B1A4722CE}"/>
              </a:ext>
            </a:extLst>
          </p:cNvPr>
          <p:cNvSpPr/>
          <p:nvPr/>
        </p:nvSpPr>
        <p:spPr>
          <a:xfrm>
            <a:off x="5550765" y="4249680"/>
            <a:ext cx="4920733" cy="1984239"/>
          </a:xfrm>
          <a:prstGeom prst="roundRect">
            <a:avLst/>
          </a:prstGeom>
          <a:solidFill>
            <a:srgbClr val="3E7386"/>
          </a:solidFill>
          <a:ln>
            <a:solidFill>
              <a:srgbClr val="3E73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defTabSz="457200" rtl="0" eaLnBrk="1" fontAlgn="auto" latinLnBrk="0" hangingPunct="1">
              <a:lnSpc>
                <a:spcPct val="106000"/>
              </a:lnSpc>
              <a:spcBef>
                <a:spcPts val="0"/>
              </a:spcBef>
              <a:spcAft>
                <a:spcPts val="0"/>
              </a:spcAft>
              <a:buClrTx/>
              <a:buSzTx/>
              <a:tabLst/>
              <a:defRPr/>
            </a:pPr>
            <a:r>
              <a:rPr kumimoji="0" lang="fi-FI" sz="1400" b="1" i="0" u="none" strike="noStrike" kern="100" cap="none" spc="0" normalizeH="0" baseline="0" noProof="0" dirty="0">
                <a:ln>
                  <a:noFill/>
                </a:ln>
                <a:solidFill>
                  <a:schemeClr val="bg1"/>
                </a:solidFill>
                <a:effectLst/>
                <a:uLnTx/>
                <a:uFillTx/>
                <a:latin typeface="Dreaming Outloud Pro" panose="03050502040302030504" pitchFamily="66" charset="0"/>
                <a:ea typeface="Calibri" panose="020F0502020204030204" pitchFamily="34" charset="0"/>
                <a:cs typeface="Dreaming Outloud Pro" panose="03050502040302030504" pitchFamily="66" charset="0"/>
              </a:rPr>
              <a:t>Perhe ja kodin ark</a:t>
            </a:r>
            <a:r>
              <a:rPr kumimoji="0" lang="fi-FI" sz="1100" b="1"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i</a:t>
            </a: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Arjen hallinta, terveystottumukset ja vuorokauden rytmi (syöminen, nukkuminen, liikkuminen, ruutuaika) </a:t>
            </a:r>
          </a:p>
          <a:p>
            <a:pPr marL="342900" lvl="0" indent="-342900">
              <a:lnSpc>
                <a:spcPct val="107000"/>
              </a:lnSpc>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Kodin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tuki</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koulunkäynnille</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Kuormittavat</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tapahtumat</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ja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tilanteet</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Fyysinen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tai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psyykkinen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sairastaminen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Lapsen ja vanhemman väliset vuorovaikutushaasteet</a:t>
            </a:r>
          </a:p>
          <a:p>
            <a:pPr marL="342900" lvl="0" indent="-342900">
              <a:lnSpc>
                <a:spcPct val="107000"/>
              </a:lnSpc>
              <a:buFont typeface="Symbol" panose="05050102010706020507" pitchFamily="18" charset="2"/>
              <a:buChar char=""/>
            </a:pPr>
            <a:r>
              <a:rPr lang="fi-FI" sz="11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Halu jäädä vanhempien kanssa kotiin, eroahdistus</a:t>
            </a:r>
            <a:endParaRPr lang="fi-FI"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i-FI" sz="1400" kern="100" dirty="0">
                <a:effectLst/>
                <a:latin typeface="Dreaming Outloud Pro" panose="03050502040302030504" pitchFamily="66" charset="0"/>
                <a:ea typeface="Calibri" panose="020F0502020204030204" pitchFamily="34" charset="0"/>
                <a:cs typeface="Dreaming Outloud Pro" panose="03050502040302030504" pitchFamily="66" charset="0"/>
              </a:rPr>
              <a:t> </a:t>
            </a:r>
          </a:p>
        </p:txBody>
      </p:sp>
      <p:sp>
        <p:nvSpPr>
          <p:cNvPr id="21" name="Suorakulmio: Pyöristetyt kulmat 20">
            <a:extLst>
              <a:ext uri="{FF2B5EF4-FFF2-40B4-BE49-F238E27FC236}">
                <a16:creationId xmlns:a16="http://schemas.microsoft.com/office/drawing/2014/main" id="{0DA3EB24-FF9A-D16B-AC30-C6FF8F046955}"/>
              </a:ext>
            </a:extLst>
          </p:cNvPr>
          <p:cNvSpPr/>
          <p:nvPr/>
        </p:nvSpPr>
        <p:spPr>
          <a:xfrm>
            <a:off x="5550764" y="6292495"/>
            <a:ext cx="4920733" cy="1162686"/>
          </a:xfrm>
          <a:prstGeom prst="roundRect">
            <a:avLst/>
          </a:prstGeom>
          <a:solidFill>
            <a:srgbClr val="5698B0"/>
          </a:solidFill>
          <a:ln>
            <a:solidFill>
              <a:srgbClr val="3E73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sv-FI" sz="1400" b="1" kern="100" dirty="0" err="1">
                <a:effectLst/>
                <a:latin typeface="Dreaming Outloud Pro" panose="03050502040302030504" pitchFamily="66" charset="0"/>
                <a:ea typeface="Calibri" panose="020F0502020204030204" pitchFamily="34" charset="0"/>
                <a:cs typeface="Dreaming Outloud Pro" panose="03050502040302030504" pitchFamily="66" charset="0"/>
              </a:rPr>
              <a:t>Kaveripiiri</a:t>
            </a:r>
            <a:r>
              <a:rPr lang="sv-FI" sz="1400" b="1" kern="100" dirty="0">
                <a:effectLst/>
                <a:latin typeface="Dreaming Outloud Pro" panose="03050502040302030504" pitchFamily="66" charset="0"/>
                <a:ea typeface="Calibri" panose="020F0502020204030204" pitchFamily="34" charset="0"/>
                <a:cs typeface="Dreaming Outloud Pro" panose="03050502040302030504" pitchFamily="66" charset="0"/>
              </a:rPr>
              <a:t> tai </a:t>
            </a:r>
            <a:r>
              <a:rPr lang="sv-FI" sz="1400" b="1" kern="100" dirty="0" err="1">
                <a:effectLst/>
                <a:latin typeface="Dreaming Outloud Pro" panose="03050502040302030504" pitchFamily="66" charset="0"/>
                <a:ea typeface="Calibri" panose="020F0502020204030204" pitchFamily="34" charset="0"/>
                <a:cs typeface="Dreaming Outloud Pro" panose="03050502040302030504" pitchFamily="66" charset="0"/>
              </a:rPr>
              <a:t>kaverisuhteet</a:t>
            </a:r>
            <a:endParaRPr lang="fi-FI" sz="1400" b="1"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Ongelmat</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koulukavereiden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kanssa</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Kaveripiirin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vaikutukset</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esimerkiksi</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lintsaaminen</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Tarve hakea palkitsevia tilanteita koulun ulkopuolelta kavereiden kanssa</a:t>
            </a:r>
            <a:r>
              <a:rPr lang="fi-FI" sz="1050" kern="100" dirty="0">
                <a:effectLst/>
                <a:latin typeface="Calibri" panose="020F0502020204030204" pitchFamily="34" charset="0"/>
                <a:ea typeface="Calibri" panose="020F0502020204030204" pitchFamily="34" charset="0"/>
                <a:cs typeface="Times New Roman" panose="02020603050405020304" pitchFamily="18" charset="0"/>
              </a:rPr>
              <a:t>.</a:t>
            </a:r>
            <a:endParaRPr kumimoji="0" lang="fi-FI" sz="105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iruutu 1">
            <a:extLst>
              <a:ext uri="{FF2B5EF4-FFF2-40B4-BE49-F238E27FC236}">
                <a16:creationId xmlns:a16="http://schemas.microsoft.com/office/drawing/2014/main" id="{7A840175-ED8F-7B52-6D14-7F7236415116}"/>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13</a:t>
            </a:r>
          </a:p>
        </p:txBody>
      </p:sp>
      <p:sp>
        <p:nvSpPr>
          <p:cNvPr id="3" name="Tekstiruutu 2">
            <a:extLst>
              <a:ext uri="{FF2B5EF4-FFF2-40B4-BE49-F238E27FC236}">
                <a16:creationId xmlns:a16="http://schemas.microsoft.com/office/drawing/2014/main" id="{951FFE41-FFC5-4FCC-2B2C-FB5B9B3E18E8}"/>
              </a:ext>
            </a:extLst>
          </p:cNvPr>
          <p:cNvSpPr txBox="1"/>
          <p:nvPr/>
        </p:nvSpPr>
        <p:spPr>
          <a:xfrm>
            <a:off x="10238798" y="7144425"/>
            <a:ext cx="399011" cy="369332"/>
          </a:xfrm>
          <a:prstGeom prst="rect">
            <a:avLst/>
          </a:prstGeom>
          <a:noFill/>
        </p:spPr>
        <p:txBody>
          <a:bodyPr wrap="square" rtlCol="0">
            <a:spAutoFit/>
          </a:bodyPr>
          <a:lstStyle/>
          <a:p>
            <a:r>
              <a:rPr lang="fi-FI" dirty="0">
                <a:solidFill>
                  <a:schemeClr val="bg2">
                    <a:lumMod val="25000"/>
                  </a:schemeClr>
                </a:solidFill>
                <a:latin typeface="Dreaming Outloud Pro" panose="03050502040302030504" pitchFamily="66" charset="0"/>
                <a:cs typeface="Dreaming Outloud Pro" panose="03050502040302030504" pitchFamily="66" charset="0"/>
              </a:rPr>
              <a:t>10</a:t>
            </a:r>
          </a:p>
        </p:txBody>
      </p:sp>
    </p:spTree>
    <p:extLst>
      <p:ext uri="{BB962C8B-B14F-4D97-AF65-F5344CB8AC3E}">
        <p14:creationId xmlns:p14="http://schemas.microsoft.com/office/powerpoint/2010/main" val="392131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13">
            <a:extLst>
              <a:ext uri="{FF2B5EF4-FFF2-40B4-BE49-F238E27FC236}">
                <a16:creationId xmlns:a16="http://schemas.microsoft.com/office/drawing/2014/main" id="{DFCB2D02-DB2D-AACB-85BD-8A5A1542DD10}"/>
              </a:ext>
            </a:extLst>
          </p:cNvPr>
          <p:cNvPicPr>
            <a:picLocks noChangeAspect="1"/>
          </p:cNvPicPr>
          <p:nvPr/>
        </p:nvPicPr>
        <p:blipFill>
          <a:blip r:embed="rId2">
            <a:alphaModFix amt="50000"/>
          </a:blip>
          <a:stretch>
            <a:fillRect/>
          </a:stretch>
        </p:blipFill>
        <p:spPr>
          <a:xfrm rot="5817015">
            <a:off x="3957189" y="694179"/>
            <a:ext cx="7615748" cy="5849184"/>
          </a:xfrm>
          <a:prstGeom prst="rect">
            <a:avLst/>
          </a:prstGeom>
        </p:spPr>
      </p:pic>
      <p:sp>
        <p:nvSpPr>
          <p:cNvPr id="3" name="Tekstiruutu 2">
            <a:extLst>
              <a:ext uri="{FF2B5EF4-FFF2-40B4-BE49-F238E27FC236}">
                <a16:creationId xmlns:a16="http://schemas.microsoft.com/office/drawing/2014/main" id="{91AEEF3F-F141-2CAB-D4BA-9C613CCEF723}"/>
              </a:ext>
            </a:extLst>
          </p:cNvPr>
          <p:cNvSpPr txBox="1"/>
          <p:nvPr/>
        </p:nvSpPr>
        <p:spPr>
          <a:xfrm>
            <a:off x="5673246" y="909637"/>
            <a:ext cx="4768703" cy="5123710"/>
          </a:xfrm>
          <a:prstGeom prst="rect">
            <a:avLst/>
          </a:prstGeom>
          <a:noFill/>
        </p:spPr>
        <p:txBody>
          <a:bodyPr wrap="square">
            <a:spAutoFit/>
          </a:bodyPr>
          <a:lstStyle/>
          <a:p>
            <a:pPr algn="ctr">
              <a:lnSpc>
                <a:spcPct val="107000"/>
              </a:lnSpc>
              <a:spcAft>
                <a:spcPts val="600"/>
              </a:spcAft>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Monialaisen asiantuntijaryhmän perustamisesta sekä tietojen ja asiakirjojen luovuttamisesta säädetään oppilas- ja opiskeluhuoltolaissa (1287/2013). </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Asiantuntijaryhmän kokoaa ja kutsuu koolle luokanopettaja/luokanvalvoja</a:t>
            </a:r>
          </a:p>
          <a:p>
            <a:pPr marL="342900" lvl="0" indent="-342900">
              <a:lnSpc>
                <a:spcPct val="107000"/>
              </a:lnSpc>
              <a:buFont typeface="Symbol" panose="05050102010706020507" pitchFamily="18" charset="2"/>
              <a:buChar char=""/>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Ryhmän muodostamiseen pyydetään oppilaan tai huoltajan suostumus, riippuen oppilaan itsenäisestä päätöksentekokyvystä.</a:t>
            </a:r>
          </a:p>
          <a:p>
            <a:pPr marL="342900" lvl="0" indent="-342900">
              <a:lnSpc>
                <a:spcPct val="107000"/>
              </a:lnSpc>
              <a:spcAft>
                <a:spcPts val="800"/>
              </a:spcAft>
              <a:buFont typeface="Symbol" panose="05050102010706020507" pitchFamily="18" charset="2"/>
              <a:buChar char=""/>
              <a:tabLst>
                <a:tab pos="457200" algn="l"/>
              </a:tabLs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Mukana on aina koulun ja opiskeluhuollon henkilöstöä. </a:t>
            </a:r>
          </a:p>
          <a:p>
            <a:pPr marL="342900" lvl="0" indent="-342900">
              <a:lnSpc>
                <a:spcPct val="107000"/>
              </a:lnSpc>
              <a:spcAft>
                <a:spcPts val="800"/>
              </a:spcAft>
              <a:buFont typeface="Symbol" panose="05050102010706020507" pitchFamily="18" charset="2"/>
              <a:buChar char=""/>
              <a:tabLst>
                <a:tab pos="457200" algn="l"/>
              </a:tabLs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Suostumuksella voidaan kutsua mukaan muita yhteistyökumppaneita esimerkiksi lasten- tai nuorisopsykiatriasta, perheneuvolasta tai lastensuojelusta.</a:t>
            </a:r>
          </a:p>
          <a:p>
            <a:pPr marL="342900" lvl="0" indent="-342900">
              <a:lnSpc>
                <a:spcPct val="107000"/>
              </a:lnSpc>
              <a:spcAft>
                <a:spcPts val="800"/>
              </a:spcAft>
              <a:buFont typeface="Symbol" panose="05050102010706020507" pitchFamily="18" charset="2"/>
              <a:buChar char=""/>
              <a:tabLst>
                <a:tab pos="457200" algn="l"/>
              </a:tabLs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Ryhmän jäsenet voivat salassapitoa koskevista määräyksistä huolimatta neuvotella keskenään ja vaihtaa tietoja, jotka ovat tarpeen oppilaalle annettavan yksilöllisen tuen järjestämiseksi ja toteuttamiseksi.</a:t>
            </a:r>
          </a:p>
          <a:p>
            <a:pPr marL="342900" lvl="0" indent="-342900">
              <a:lnSpc>
                <a:spcPct val="107000"/>
              </a:lnSpc>
              <a:spcAft>
                <a:spcPts val="800"/>
              </a:spcAft>
              <a:buFont typeface="Symbol" panose="05050102010706020507" pitchFamily="18" charset="2"/>
              <a:buChar char=""/>
              <a:tabLst>
                <a:tab pos="457200" algn="l"/>
              </a:tabLs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Asiantuntijaryhmän kokouksessa sovitaan vastuuhenkilö, joka huolehtii tapaamisten koollekutsumisesta, sisällöstä ja kirjaamisesta opiskeluhuoltokertomukseen.</a:t>
            </a:r>
          </a:p>
          <a:p>
            <a:pPr marL="342900" lvl="0" indent="-342900">
              <a:lnSpc>
                <a:spcPct val="107000"/>
              </a:lnSpc>
              <a:spcAft>
                <a:spcPts val="800"/>
              </a:spcAft>
              <a:buFont typeface="Symbol" panose="05050102010706020507" pitchFamily="18" charset="2"/>
              <a:buChar char=""/>
              <a:tabLst>
                <a:tab pos="457200" algn="l"/>
              </a:tabLs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Kokouksessa päätetään asiantuntijaryhmän seuraavan kokouksen ajankohta.</a:t>
            </a:r>
          </a:p>
          <a:p>
            <a:pPr marL="342900" lvl="0" indent="-342900">
              <a:lnSpc>
                <a:spcPct val="107000"/>
              </a:lnSpc>
              <a:spcAft>
                <a:spcPts val="800"/>
              </a:spcAft>
              <a:buFont typeface="Symbol" panose="05050102010706020507" pitchFamily="18" charset="2"/>
              <a:buChar char=""/>
              <a:tabLst>
                <a:tab pos="457200" algn="l"/>
              </a:tabLst>
            </a:pP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iruutu 1">
            <a:extLst>
              <a:ext uri="{FF2B5EF4-FFF2-40B4-BE49-F238E27FC236}">
                <a16:creationId xmlns:a16="http://schemas.microsoft.com/office/drawing/2014/main" id="{05EBE551-2CC9-2EE9-D4C9-2359F7F16414}"/>
              </a:ext>
            </a:extLst>
          </p:cNvPr>
          <p:cNvSpPr txBox="1"/>
          <p:nvPr/>
        </p:nvSpPr>
        <p:spPr>
          <a:xfrm>
            <a:off x="122282" y="600702"/>
            <a:ext cx="5345907" cy="3293209"/>
          </a:xfrm>
          <a:prstGeom prst="rect">
            <a:avLst/>
          </a:prstGeom>
          <a:noFill/>
        </p:spPr>
        <p:txBody>
          <a:bodyPr wrap="square" rtlCol="0">
            <a:spAutoFit/>
          </a:bodyPr>
          <a:lstStyle/>
          <a:p>
            <a:r>
              <a:rPr lang="fi-FI" sz="2400" kern="100" dirty="0">
                <a:ln>
                  <a:noFill/>
                </a:ln>
                <a:solidFill>
                  <a:srgbClr val="000000"/>
                </a:solidFill>
                <a:effectLst>
                  <a:outerShdw blurRad="38100" dist="19050" dir="2700000" algn="tl">
                    <a:schemeClr val="dk1">
                      <a:alpha val="40000"/>
                    </a:schemeClr>
                  </a:outerShdw>
                </a:effectLst>
                <a:latin typeface="Dreaming Outloud Pro" panose="03050502040302030504" pitchFamily="66" charset="0"/>
                <a:ea typeface="Calibri" panose="020F0502020204030204" pitchFamily="34" charset="0"/>
                <a:cs typeface="Dreaming Outloud Pro" panose="03050502040302030504" pitchFamily="66" charset="0"/>
              </a:rPr>
              <a:t>Monialainen asiantuntijaryhmä</a:t>
            </a:r>
            <a:endParaRPr lang="fi-FI"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endParaRPr lang="fi-FI"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600" kern="100" dirty="0">
                <a:effectLst/>
                <a:latin typeface="Calibri" panose="020F0502020204030204" pitchFamily="34" charset="0"/>
                <a:ea typeface="Calibri" panose="020F0502020204030204" pitchFamily="34" charset="0"/>
                <a:cs typeface="Times New Roman" panose="02020603050405020304" pitchFamily="18" charset="0"/>
              </a:rPr>
              <a:t>Monialainen asiantuntijaryhmä kootaan tapauskohtaisesti silloin, kun oppilaan asian hoitamiseen tarvitaan koulussa laajempaa oppilaan, huoltajan, opiskeluhuoltopalvelujen sekä opetushenkilöstön välistä yhteistyötä. </a:t>
            </a:r>
          </a:p>
          <a:p>
            <a:endParaRPr lang="fi-FI"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b="1"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rPr>
              <a:t>On aika muodostaa asiantuntijaryhmä, jos poissaolojen määrä on saavuttanut/ ylittänyt 60 oppituntia ja poissaolo on huolestuttava.</a:t>
            </a:r>
            <a:endParaRPr lang="fi-FI" sz="1800"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endParaRPr lang="fi-FI" dirty="0"/>
          </a:p>
        </p:txBody>
      </p:sp>
      <p:pic>
        <p:nvPicPr>
          <p:cNvPr id="4" name="Bildobjekt 7">
            <a:extLst>
              <a:ext uri="{FF2B5EF4-FFF2-40B4-BE49-F238E27FC236}">
                <a16:creationId xmlns:a16="http://schemas.microsoft.com/office/drawing/2014/main" id="{C26EC351-DC60-FCC8-DAE5-619DEE6B1383}"/>
              </a:ext>
            </a:extLst>
          </p:cNvPr>
          <p:cNvPicPr>
            <a:picLocks noChangeAspect="1"/>
          </p:cNvPicPr>
          <p:nvPr/>
        </p:nvPicPr>
        <p:blipFill>
          <a:blip r:embed="rId3"/>
          <a:stretch>
            <a:fillRect/>
          </a:stretch>
        </p:blipFill>
        <p:spPr>
          <a:xfrm>
            <a:off x="0" y="4274159"/>
            <a:ext cx="4986249" cy="2684814"/>
          </a:xfrm>
          <a:prstGeom prst="rect">
            <a:avLst/>
          </a:prstGeom>
        </p:spPr>
      </p:pic>
      <p:grpSp>
        <p:nvGrpSpPr>
          <p:cNvPr id="8" name="Ryhmä 7">
            <a:extLst>
              <a:ext uri="{FF2B5EF4-FFF2-40B4-BE49-F238E27FC236}">
                <a16:creationId xmlns:a16="http://schemas.microsoft.com/office/drawing/2014/main" id="{172F7427-079C-170D-48F0-F9B20B2F0AE2}"/>
              </a:ext>
            </a:extLst>
          </p:cNvPr>
          <p:cNvGrpSpPr/>
          <p:nvPr/>
        </p:nvGrpSpPr>
        <p:grpSpPr>
          <a:xfrm>
            <a:off x="0" y="7190343"/>
            <a:ext cx="10691813" cy="369332"/>
            <a:chOff x="0" y="7190343"/>
            <a:chExt cx="10691813" cy="369332"/>
          </a:xfrm>
        </p:grpSpPr>
        <p:sp>
          <p:nvSpPr>
            <p:cNvPr id="6" name="Tekstiruutu 5">
              <a:extLst>
                <a:ext uri="{FF2B5EF4-FFF2-40B4-BE49-F238E27FC236}">
                  <a16:creationId xmlns:a16="http://schemas.microsoft.com/office/drawing/2014/main" id="{396252F0-44B7-BEA5-9E45-5AB3AE4AF7F0}"/>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11</a:t>
              </a:r>
            </a:p>
          </p:txBody>
        </p:sp>
        <p:sp>
          <p:nvSpPr>
            <p:cNvPr id="7" name="Tekstiruutu 6">
              <a:extLst>
                <a:ext uri="{FF2B5EF4-FFF2-40B4-BE49-F238E27FC236}">
                  <a16:creationId xmlns:a16="http://schemas.microsoft.com/office/drawing/2014/main" id="{AF93093F-EB76-3EB0-052C-4FE21D967741}"/>
                </a:ext>
              </a:extLst>
            </p:cNvPr>
            <p:cNvSpPr txBox="1"/>
            <p:nvPr/>
          </p:nvSpPr>
          <p:spPr>
            <a:xfrm>
              <a:off x="10292802"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12</a:t>
              </a:r>
            </a:p>
          </p:txBody>
        </p:sp>
      </p:grpSp>
    </p:spTree>
    <p:extLst>
      <p:ext uri="{BB962C8B-B14F-4D97-AF65-F5344CB8AC3E}">
        <p14:creationId xmlns:p14="http://schemas.microsoft.com/office/powerpoint/2010/main" val="93594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84F06238-1610-4DC9-DA2E-7948F1352ABD}"/>
              </a:ext>
            </a:extLst>
          </p:cNvPr>
          <p:cNvSpPr/>
          <p:nvPr/>
        </p:nvSpPr>
        <p:spPr>
          <a:xfrm>
            <a:off x="0" y="0"/>
            <a:ext cx="5345907" cy="7559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8744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 name="Ryhmä 30">
            <a:extLst>
              <a:ext uri="{FF2B5EF4-FFF2-40B4-BE49-F238E27FC236}">
                <a16:creationId xmlns:a16="http://schemas.microsoft.com/office/drawing/2014/main" id="{DE58BA71-935D-9B29-8627-5FB92B5E2057}"/>
              </a:ext>
            </a:extLst>
          </p:cNvPr>
          <p:cNvGrpSpPr/>
          <p:nvPr/>
        </p:nvGrpSpPr>
        <p:grpSpPr>
          <a:xfrm>
            <a:off x="91776" y="0"/>
            <a:ext cx="10540505" cy="7559674"/>
            <a:chOff x="91776" y="0"/>
            <a:chExt cx="10540505" cy="7559674"/>
          </a:xfrm>
        </p:grpSpPr>
        <p:pic>
          <p:nvPicPr>
            <p:cNvPr id="2" name="Bildobjekt 1">
              <a:extLst>
                <a:ext uri="{FF2B5EF4-FFF2-40B4-BE49-F238E27FC236}">
                  <a16:creationId xmlns:a16="http://schemas.microsoft.com/office/drawing/2014/main" id="{F47A72C0-BB8D-1BC6-A521-35225F8ACE1D}"/>
                </a:ext>
              </a:extLst>
            </p:cNvPr>
            <p:cNvPicPr>
              <a:picLocks noChangeAspect="1"/>
            </p:cNvPicPr>
            <p:nvPr/>
          </p:nvPicPr>
          <p:blipFill rotWithShape="1">
            <a:blip r:embed="rId2"/>
            <a:srcRect l="1238" r="1"/>
            <a:stretch/>
          </p:blipFill>
          <p:spPr>
            <a:xfrm>
              <a:off x="334539" y="0"/>
              <a:ext cx="10244415" cy="7559674"/>
            </a:xfrm>
            <a:prstGeom prst="rect">
              <a:avLst/>
            </a:prstGeom>
          </p:spPr>
        </p:pic>
        <p:sp>
          <p:nvSpPr>
            <p:cNvPr id="13" name="Suorakulmio: Pyöristetyt kulmat 12">
              <a:extLst>
                <a:ext uri="{FF2B5EF4-FFF2-40B4-BE49-F238E27FC236}">
                  <a16:creationId xmlns:a16="http://schemas.microsoft.com/office/drawing/2014/main" id="{EECE5D52-70DA-D7FD-8FF0-60E9C31C7444}"/>
                </a:ext>
              </a:extLst>
            </p:cNvPr>
            <p:cNvSpPr/>
            <p:nvPr/>
          </p:nvSpPr>
          <p:spPr>
            <a:xfrm>
              <a:off x="2423020" y="4054719"/>
              <a:ext cx="3144858" cy="269307"/>
            </a:xfrm>
            <a:prstGeom prst="roundRect">
              <a:avLst/>
            </a:prstGeom>
            <a:solidFill>
              <a:srgbClr val="5698B0"/>
            </a:solidFill>
            <a:ln>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Huoli herää – Ota puheeksi</a:t>
              </a:r>
            </a:p>
          </p:txBody>
        </p:sp>
        <p:sp>
          <p:nvSpPr>
            <p:cNvPr id="14" name="Suorakulmio: Pyöristetyt kulmat 13">
              <a:extLst>
                <a:ext uri="{FF2B5EF4-FFF2-40B4-BE49-F238E27FC236}">
                  <a16:creationId xmlns:a16="http://schemas.microsoft.com/office/drawing/2014/main" id="{3A3F2B3B-E238-6D7A-8B56-F005A9C883C3}"/>
                </a:ext>
              </a:extLst>
            </p:cNvPr>
            <p:cNvSpPr/>
            <p:nvPr/>
          </p:nvSpPr>
          <p:spPr>
            <a:xfrm>
              <a:off x="5300663" y="3117590"/>
              <a:ext cx="2092215" cy="271450"/>
            </a:xfrm>
            <a:prstGeom prst="roundRect">
              <a:avLst/>
            </a:prstGeom>
            <a:solidFill>
              <a:srgbClr val="5698B0"/>
            </a:solidFill>
            <a:ln>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Huoli jatkuu – Syyt kartoitetaan</a:t>
              </a:r>
            </a:p>
          </p:txBody>
        </p:sp>
        <p:sp>
          <p:nvSpPr>
            <p:cNvPr id="15" name="Suorakulmio: Pyöristetyt kulmat 14">
              <a:extLst>
                <a:ext uri="{FF2B5EF4-FFF2-40B4-BE49-F238E27FC236}">
                  <a16:creationId xmlns:a16="http://schemas.microsoft.com/office/drawing/2014/main" id="{9B8E9E1B-3423-140B-19FF-E6B3861A5E3A}"/>
                </a:ext>
              </a:extLst>
            </p:cNvPr>
            <p:cNvSpPr/>
            <p:nvPr/>
          </p:nvSpPr>
          <p:spPr>
            <a:xfrm>
              <a:off x="6934959" y="2165283"/>
              <a:ext cx="2442775" cy="278889"/>
            </a:xfrm>
            <a:prstGeom prst="roundRect">
              <a:avLst/>
            </a:prstGeom>
            <a:solidFill>
              <a:srgbClr val="5698B0"/>
            </a:solidFill>
            <a:ln>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100" dirty="0"/>
                <a:t>Ongelmallinen poissaolo – tiivis tuki</a:t>
              </a:r>
            </a:p>
          </p:txBody>
        </p:sp>
        <p:sp>
          <p:nvSpPr>
            <p:cNvPr id="16" name="Suorakulmio: Pyöristetyt kulmat 15">
              <a:extLst>
                <a:ext uri="{FF2B5EF4-FFF2-40B4-BE49-F238E27FC236}">
                  <a16:creationId xmlns:a16="http://schemas.microsoft.com/office/drawing/2014/main" id="{6F6EF68F-B92E-EFDC-BF94-76F9721D0A53}"/>
                </a:ext>
              </a:extLst>
            </p:cNvPr>
            <p:cNvSpPr/>
            <p:nvPr/>
          </p:nvSpPr>
          <p:spPr>
            <a:xfrm rot="5400000">
              <a:off x="4829727" y="3773295"/>
              <a:ext cx="938442" cy="127342"/>
            </a:xfrm>
            <a:prstGeom prst="roundRect">
              <a:avLst/>
            </a:prstGeom>
            <a:solidFill>
              <a:srgbClr val="5698B0"/>
            </a:solidFill>
            <a:ln>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6B1EBEA5-B819-823F-91B6-D3EBA84AB270}"/>
                </a:ext>
              </a:extLst>
            </p:cNvPr>
            <p:cNvSpPr/>
            <p:nvPr/>
          </p:nvSpPr>
          <p:spPr>
            <a:xfrm>
              <a:off x="2511847" y="4350767"/>
              <a:ext cx="2769582" cy="1466139"/>
            </a:xfrm>
            <a:prstGeom prst="rect">
              <a:avLst/>
            </a:prstGeom>
            <a:solidFill>
              <a:schemeClr val="bg1"/>
            </a:solidFill>
            <a:ln w="57150">
              <a:solidFill>
                <a:srgbClr val="D5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000" dirty="0">
                  <a:solidFill>
                    <a:schemeClr val="tx1"/>
                  </a:solidFill>
                </a:rPr>
                <a:t>Mikäli poissaolo on huolestuttava, luokanopettaja/valvoja keskustelee oppilaan kanssa poissaolon vaikutuksesta opintoihin ja mahdollisista tukitoimista. Mikäli poissaolo on huolestuttava luokanopettaja/valvoja keskustelee myös huoltajan kanssa ja konsultoi opiskeluhuoltoa.</a:t>
              </a:r>
            </a:p>
          </p:txBody>
        </p:sp>
        <p:sp>
          <p:nvSpPr>
            <p:cNvPr id="17" name="Suorakulmio 16">
              <a:extLst>
                <a:ext uri="{FF2B5EF4-FFF2-40B4-BE49-F238E27FC236}">
                  <a16:creationId xmlns:a16="http://schemas.microsoft.com/office/drawing/2014/main" id="{16A3D4AF-3931-CF15-B8B9-E5E68744858B}"/>
                </a:ext>
              </a:extLst>
            </p:cNvPr>
            <p:cNvSpPr/>
            <p:nvPr/>
          </p:nvSpPr>
          <p:spPr>
            <a:xfrm>
              <a:off x="1245700" y="6246138"/>
              <a:ext cx="861237" cy="1024568"/>
            </a:xfrm>
            <a:prstGeom prst="rect">
              <a:avLst/>
            </a:prstGeom>
            <a:solidFill>
              <a:srgbClr val="BD82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b="1" dirty="0"/>
                <a:t>Poissaolojen säännöllinen seuranta</a:t>
              </a:r>
            </a:p>
          </p:txBody>
        </p:sp>
        <p:sp>
          <p:nvSpPr>
            <p:cNvPr id="18" name="Suorakulmio 17">
              <a:extLst>
                <a:ext uri="{FF2B5EF4-FFF2-40B4-BE49-F238E27FC236}">
                  <a16:creationId xmlns:a16="http://schemas.microsoft.com/office/drawing/2014/main" id="{888D45A9-3431-101E-8448-B92376F7CDBF}"/>
                </a:ext>
              </a:extLst>
            </p:cNvPr>
            <p:cNvSpPr/>
            <p:nvPr/>
          </p:nvSpPr>
          <p:spPr>
            <a:xfrm>
              <a:off x="2322910" y="6246138"/>
              <a:ext cx="780546" cy="1024568"/>
            </a:xfrm>
            <a:prstGeom prst="rect">
              <a:avLst/>
            </a:prstGeom>
            <a:solidFill>
              <a:srgbClr val="BD82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b="1" dirty="0"/>
                <a:t>Oppilaan ja koulun aikuisten suhteet</a:t>
              </a:r>
            </a:p>
          </p:txBody>
        </p:sp>
        <p:sp>
          <p:nvSpPr>
            <p:cNvPr id="19" name="Suorakulmio 18">
              <a:extLst>
                <a:ext uri="{FF2B5EF4-FFF2-40B4-BE49-F238E27FC236}">
                  <a16:creationId xmlns:a16="http://schemas.microsoft.com/office/drawing/2014/main" id="{E71E16DF-61C0-225B-AEC4-191261F46D73}"/>
                </a:ext>
              </a:extLst>
            </p:cNvPr>
            <p:cNvSpPr/>
            <p:nvPr/>
          </p:nvSpPr>
          <p:spPr>
            <a:xfrm>
              <a:off x="3319429" y="6246138"/>
              <a:ext cx="780546" cy="1024568"/>
            </a:xfrm>
            <a:prstGeom prst="rect">
              <a:avLst/>
            </a:prstGeom>
            <a:solidFill>
              <a:srgbClr val="BD82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b="1" dirty="0"/>
                <a:t>Oppimisen ja koulun- käynnin</a:t>
              </a:r>
            </a:p>
            <a:p>
              <a:pPr algn="ctr"/>
              <a:r>
                <a:rPr lang="fi-FI" sz="900" b="1" dirty="0"/>
                <a:t>tuki</a:t>
              </a:r>
            </a:p>
          </p:txBody>
        </p:sp>
        <p:sp>
          <p:nvSpPr>
            <p:cNvPr id="20" name="Suorakulmio 19">
              <a:extLst>
                <a:ext uri="{FF2B5EF4-FFF2-40B4-BE49-F238E27FC236}">
                  <a16:creationId xmlns:a16="http://schemas.microsoft.com/office/drawing/2014/main" id="{1A4AF658-BD85-433B-4637-6D4C13C244CF}"/>
                </a:ext>
              </a:extLst>
            </p:cNvPr>
            <p:cNvSpPr/>
            <p:nvPr/>
          </p:nvSpPr>
          <p:spPr>
            <a:xfrm>
              <a:off x="4411261" y="6246138"/>
              <a:ext cx="861237" cy="1024568"/>
            </a:xfrm>
            <a:prstGeom prst="rect">
              <a:avLst/>
            </a:prstGeom>
            <a:solidFill>
              <a:srgbClr val="BD82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b="1" dirty="0"/>
                <a:t>Jatkuva </a:t>
              </a:r>
              <a:r>
                <a:rPr lang="fi-FI" sz="900" b="1" dirty="0" err="1"/>
                <a:t>ryhmäyt-täminen</a:t>
              </a:r>
              <a:endParaRPr lang="fi-FI" sz="900" b="1" dirty="0"/>
            </a:p>
          </p:txBody>
        </p:sp>
        <p:sp>
          <p:nvSpPr>
            <p:cNvPr id="21" name="Suorakulmio 20">
              <a:extLst>
                <a:ext uri="{FF2B5EF4-FFF2-40B4-BE49-F238E27FC236}">
                  <a16:creationId xmlns:a16="http://schemas.microsoft.com/office/drawing/2014/main" id="{1FCB8E3C-7448-C93C-FD7E-C27714189B60}"/>
                </a:ext>
              </a:extLst>
            </p:cNvPr>
            <p:cNvSpPr/>
            <p:nvPr/>
          </p:nvSpPr>
          <p:spPr>
            <a:xfrm>
              <a:off x="5536114" y="6246138"/>
              <a:ext cx="861237" cy="1024568"/>
            </a:xfrm>
            <a:prstGeom prst="rect">
              <a:avLst/>
            </a:prstGeom>
            <a:solidFill>
              <a:srgbClr val="BD82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b="1" dirty="0"/>
                <a:t>Osallisuus ja </a:t>
              </a:r>
              <a:r>
                <a:rPr lang="fi-FI" sz="900" b="1" dirty="0" err="1"/>
                <a:t>vaikuttami-nen</a:t>
              </a:r>
              <a:endParaRPr lang="fi-FI" sz="900" b="1" dirty="0"/>
            </a:p>
          </p:txBody>
        </p:sp>
        <p:sp>
          <p:nvSpPr>
            <p:cNvPr id="22" name="Suorakulmio 21">
              <a:extLst>
                <a:ext uri="{FF2B5EF4-FFF2-40B4-BE49-F238E27FC236}">
                  <a16:creationId xmlns:a16="http://schemas.microsoft.com/office/drawing/2014/main" id="{12B9FF0C-CB1D-E66F-17F7-A70372EA7CF8}"/>
                </a:ext>
              </a:extLst>
            </p:cNvPr>
            <p:cNvSpPr/>
            <p:nvPr/>
          </p:nvSpPr>
          <p:spPr>
            <a:xfrm>
              <a:off x="6602025" y="6246138"/>
              <a:ext cx="903815" cy="1024568"/>
            </a:xfrm>
            <a:prstGeom prst="rect">
              <a:avLst/>
            </a:prstGeom>
            <a:solidFill>
              <a:srgbClr val="BD82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b="1" dirty="0"/>
                <a:t>Tunne- ja vuorovaikutus-taitojen  vahvistaminen</a:t>
              </a:r>
            </a:p>
          </p:txBody>
        </p:sp>
        <p:sp>
          <p:nvSpPr>
            <p:cNvPr id="23" name="Suorakulmio 22">
              <a:extLst>
                <a:ext uri="{FF2B5EF4-FFF2-40B4-BE49-F238E27FC236}">
                  <a16:creationId xmlns:a16="http://schemas.microsoft.com/office/drawing/2014/main" id="{4642081D-B690-F791-72EF-B27CFA51EF79}"/>
                </a:ext>
              </a:extLst>
            </p:cNvPr>
            <p:cNvSpPr/>
            <p:nvPr/>
          </p:nvSpPr>
          <p:spPr>
            <a:xfrm>
              <a:off x="7756843" y="6246138"/>
              <a:ext cx="861237" cy="1024568"/>
            </a:xfrm>
            <a:prstGeom prst="rect">
              <a:avLst/>
            </a:prstGeom>
            <a:solidFill>
              <a:srgbClr val="BD82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b="1" dirty="0"/>
                <a:t>Kodin ja koulun yhteistyö</a:t>
              </a:r>
            </a:p>
          </p:txBody>
        </p:sp>
        <p:sp>
          <p:nvSpPr>
            <p:cNvPr id="24" name="Suorakulmio 23">
              <a:extLst>
                <a:ext uri="{FF2B5EF4-FFF2-40B4-BE49-F238E27FC236}">
                  <a16:creationId xmlns:a16="http://schemas.microsoft.com/office/drawing/2014/main" id="{C8FD1419-C884-E08D-80B0-4089864EC909}"/>
                </a:ext>
              </a:extLst>
            </p:cNvPr>
            <p:cNvSpPr/>
            <p:nvPr/>
          </p:nvSpPr>
          <p:spPr>
            <a:xfrm>
              <a:off x="8822754" y="6246138"/>
              <a:ext cx="861237" cy="1024568"/>
            </a:xfrm>
            <a:prstGeom prst="rect">
              <a:avLst/>
            </a:prstGeom>
            <a:solidFill>
              <a:srgbClr val="BD82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900" b="1" dirty="0"/>
                <a:t>Monialainen yhteistyö</a:t>
              </a:r>
            </a:p>
          </p:txBody>
        </p:sp>
        <p:sp>
          <p:nvSpPr>
            <p:cNvPr id="25" name="Suorakulmio: Pyöristetyt kulmat 24">
              <a:extLst>
                <a:ext uri="{FF2B5EF4-FFF2-40B4-BE49-F238E27FC236}">
                  <a16:creationId xmlns:a16="http://schemas.microsoft.com/office/drawing/2014/main" id="{B3646A51-B4DC-7C1E-07D2-FA9601D544E1}"/>
                </a:ext>
              </a:extLst>
            </p:cNvPr>
            <p:cNvSpPr/>
            <p:nvPr/>
          </p:nvSpPr>
          <p:spPr>
            <a:xfrm>
              <a:off x="91776" y="90021"/>
              <a:ext cx="2904811" cy="1487872"/>
            </a:xfrm>
            <a:prstGeom prst="roundRect">
              <a:avLst/>
            </a:prstGeom>
            <a:solidFill>
              <a:srgbClr val="D5FFFB"/>
            </a:solidFill>
            <a:ln w="28575">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Opetuksen järjestäjän tulee ennaltaehkäistä perusopetukseen osallistuvan oppilaan poissaoloja sekä seurata ja puuttua niihin suunnitelmallisesti. (</a:t>
              </a:r>
              <a:r>
                <a:rPr lang="fi-FI" sz="1400" dirty="0" err="1">
                  <a:solidFill>
                    <a:schemeClr val="tx1"/>
                  </a:solidFill>
                </a:rPr>
                <a:t>Pol</a:t>
              </a:r>
              <a:r>
                <a:rPr lang="fi-FI" sz="1400" dirty="0">
                  <a:solidFill>
                    <a:srgbClr val="444444"/>
                  </a:solidFill>
                  <a:latin typeface="Arial" panose="020B0604020202020204" pitchFamily="34" charset="0"/>
                </a:rPr>
                <a:t> 26</a:t>
              </a:r>
              <a:r>
                <a:rPr lang="fi-FI" sz="1400" dirty="0">
                  <a:solidFill>
                    <a:srgbClr val="444444"/>
                  </a:solidFill>
                  <a:effectLst/>
                  <a:latin typeface="Arial" panose="020B0604020202020204" pitchFamily="34" charset="0"/>
                  <a:ea typeface="Calibri" panose="020F0502020204030204" pitchFamily="34" charset="0"/>
                </a:rPr>
                <a:t>§)</a:t>
              </a:r>
              <a:endParaRPr lang="fi-FI" sz="1400" dirty="0"/>
            </a:p>
            <a:p>
              <a:pPr algn="ctr"/>
              <a:endParaRPr lang="fi-FI" sz="1400" dirty="0">
                <a:solidFill>
                  <a:schemeClr val="tx1"/>
                </a:solidFill>
              </a:endParaRPr>
            </a:p>
          </p:txBody>
        </p:sp>
        <p:sp>
          <p:nvSpPr>
            <p:cNvPr id="26" name="Suorakulmio: Pyöristetyt kulmat 25">
              <a:extLst>
                <a:ext uri="{FF2B5EF4-FFF2-40B4-BE49-F238E27FC236}">
                  <a16:creationId xmlns:a16="http://schemas.microsoft.com/office/drawing/2014/main" id="{0593B3B2-692B-B4D7-03CE-6DE766525EBC}"/>
                </a:ext>
              </a:extLst>
            </p:cNvPr>
            <p:cNvSpPr/>
            <p:nvPr/>
          </p:nvSpPr>
          <p:spPr>
            <a:xfrm>
              <a:off x="7646674" y="90020"/>
              <a:ext cx="2985607" cy="1487872"/>
            </a:xfrm>
            <a:prstGeom prst="roundRect">
              <a:avLst/>
            </a:prstGeom>
            <a:solidFill>
              <a:srgbClr val="D5FFFB"/>
            </a:solidFill>
            <a:ln w="28575">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Oppivelvollisen </a:t>
              </a:r>
              <a:r>
                <a:rPr lang="fi-FI" sz="1400" dirty="0">
                  <a:solidFill>
                    <a:srgbClr val="444444"/>
                  </a:solidFill>
                  <a:effectLst/>
                  <a:ea typeface="Calibri" panose="020F0502020204030204" pitchFamily="34" charset="0"/>
                </a:rPr>
                <a:t>huoltajan on huolehdittava siitä, että oppivelvollinen suorittaa oppivelvollisuuden (oppivelvollisuuslaki 9§)</a:t>
              </a:r>
              <a:endParaRPr lang="fi-FI" sz="1400" dirty="0"/>
            </a:p>
            <a:p>
              <a:pPr algn="ctr"/>
              <a:endParaRPr lang="fi-FI" sz="1400" dirty="0">
                <a:solidFill>
                  <a:schemeClr val="tx1"/>
                </a:solidFill>
              </a:endParaRPr>
            </a:p>
          </p:txBody>
        </p:sp>
        <p:sp>
          <p:nvSpPr>
            <p:cNvPr id="5" name="Suorakulmio 4">
              <a:extLst>
                <a:ext uri="{FF2B5EF4-FFF2-40B4-BE49-F238E27FC236}">
                  <a16:creationId xmlns:a16="http://schemas.microsoft.com/office/drawing/2014/main" id="{A1E665A0-60FC-F912-8701-680DBF20FFB7}"/>
                </a:ext>
              </a:extLst>
            </p:cNvPr>
            <p:cNvSpPr/>
            <p:nvPr/>
          </p:nvSpPr>
          <p:spPr>
            <a:xfrm>
              <a:off x="5333491" y="3438870"/>
              <a:ext cx="1988717" cy="1934637"/>
            </a:xfrm>
            <a:prstGeom prst="rect">
              <a:avLst/>
            </a:prstGeom>
            <a:solidFill>
              <a:schemeClr val="bg1"/>
            </a:solidFill>
            <a:ln w="57150">
              <a:solidFill>
                <a:srgbClr val="D5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000" dirty="0">
                  <a:solidFill>
                    <a:schemeClr val="tx1"/>
                  </a:solidFill>
                </a:rPr>
                <a:t>Mikäli poissaolo on huolestuttava, luokanopettaja/valvoja kutsuu koolle monialaisen asiantuntijaryhmän oppilaan tai huoltajan suostumuksella. Poissaolojen syyt kartoitetaan yhteistyössä. Monialaisessa palaverissa sovitaan yhdessä tukitoimista ja seurannasta, sekä oppilaan asioiden vastuuhenkilöstä</a:t>
              </a:r>
            </a:p>
          </p:txBody>
        </p:sp>
        <p:sp>
          <p:nvSpPr>
            <p:cNvPr id="27" name="Suorakulmio: Pyöristetyt kulmat 26">
              <a:extLst>
                <a:ext uri="{FF2B5EF4-FFF2-40B4-BE49-F238E27FC236}">
                  <a16:creationId xmlns:a16="http://schemas.microsoft.com/office/drawing/2014/main" id="{FB713FF9-9183-5331-D212-83B28403B0FD}"/>
                </a:ext>
              </a:extLst>
            </p:cNvPr>
            <p:cNvSpPr/>
            <p:nvPr/>
          </p:nvSpPr>
          <p:spPr>
            <a:xfrm rot="5400000">
              <a:off x="6717420" y="2733770"/>
              <a:ext cx="938442" cy="227624"/>
            </a:xfrm>
            <a:prstGeom prst="roundRect">
              <a:avLst/>
            </a:prstGeom>
            <a:solidFill>
              <a:srgbClr val="5698B0"/>
            </a:solidFill>
            <a:ln>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77AA779-3B5D-E602-0647-742E9CBE8076}"/>
                </a:ext>
              </a:extLst>
            </p:cNvPr>
            <p:cNvSpPr/>
            <p:nvPr/>
          </p:nvSpPr>
          <p:spPr>
            <a:xfrm>
              <a:off x="7322208" y="2466312"/>
              <a:ext cx="2072662" cy="1847499"/>
            </a:xfrm>
            <a:prstGeom prst="rect">
              <a:avLst/>
            </a:prstGeom>
            <a:solidFill>
              <a:schemeClr val="bg1"/>
            </a:solidFill>
            <a:ln w="57150">
              <a:solidFill>
                <a:srgbClr val="D5FF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1000" dirty="0">
                  <a:solidFill>
                    <a:schemeClr val="tx1"/>
                  </a:solidFill>
                </a:rPr>
                <a:t>Monialainen asiantuntijaryhmä kokoontuu säännöllisesti, arvioi ja suunnittelee tukitoimia. Mikäli poissaolo jatkuu tukitoimista huolimatta, tehdään yhteydenottopyyntö/ lastensuojeluilmoitus yhteistyössä huoltajien kanssa.</a:t>
              </a:r>
            </a:p>
          </p:txBody>
        </p:sp>
        <p:sp>
          <p:nvSpPr>
            <p:cNvPr id="28" name="Suorakulmio: Pyöristetyt kulmat 27">
              <a:extLst>
                <a:ext uri="{FF2B5EF4-FFF2-40B4-BE49-F238E27FC236}">
                  <a16:creationId xmlns:a16="http://schemas.microsoft.com/office/drawing/2014/main" id="{2D92B114-E355-DB88-1D36-F2B201398CBB}"/>
                </a:ext>
              </a:extLst>
            </p:cNvPr>
            <p:cNvSpPr/>
            <p:nvPr/>
          </p:nvSpPr>
          <p:spPr>
            <a:xfrm>
              <a:off x="2591552" y="3711045"/>
              <a:ext cx="2617693" cy="389118"/>
            </a:xfrm>
            <a:prstGeom prst="roundRect">
              <a:avLst/>
            </a:prstGeom>
            <a:solidFill>
              <a:schemeClr val="bg1"/>
            </a:solidFill>
            <a:ln w="57150">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latin typeface="Dreaming Outloud Pro" panose="03050502040302030504" pitchFamily="66" charset="0"/>
                  <a:cs typeface="Dreaming Outloud Pro" panose="03050502040302030504" pitchFamily="66" charset="0"/>
                </a:rPr>
                <a:t>-30 OPPITUNTIA</a:t>
              </a:r>
            </a:p>
          </p:txBody>
        </p:sp>
        <p:sp>
          <p:nvSpPr>
            <p:cNvPr id="29" name="Suorakulmio: Pyöristetyt kulmat 28">
              <a:extLst>
                <a:ext uri="{FF2B5EF4-FFF2-40B4-BE49-F238E27FC236}">
                  <a16:creationId xmlns:a16="http://schemas.microsoft.com/office/drawing/2014/main" id="{2AD43EBC-5F64-EDF0-4911-7FA88F73C133}"/>
                </a:ext>
              </a:extLst>
            </p:cNvPr>
            <p:cNvSpPr/>
            <p:nvPr/>
          </p:nvSpPr>
          <p:spPr>
            <a:xfrm>
              <a:off x="5359604" y="2715578"/>
              <a:ext cx="1905397" cy="400817"/>
            </a:xfrm>
            <a:prstGeom prst="roundRect">
              <a:avLst/>
            </a:prstGeom>
            <a:solidFill>
              <a:schemeClr val="bg1"/>
            </a:solidFill>
            <a:ln w="57150">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latin typeface="Dreaming Outloud Pro" panose="03050502040302030504" pitchFamily="66" charset="0"/>
                  <a:cs typeface="Dreaming Outloud Pro" panose="03050502040302030504" pitchFamily="66" charset="0"/>
                </a:rPr>
                <a:t>60 OPPITUNTIA</a:t>
              </a:r>
            </a:p>
          </p:txBody>
        </p:sp>
        <p:sp>
          <p:nvSpPr>
            <p:cNvPr id="30" name="Suorakulmio: Pyöristetyt kulmat 29">
              <a:extLst>
                <a:ext uri="{FF2B5EF4-FFF2-40B4-BE49-F238E27FC236}">
                  <a16:creationId xmlns:a16="http://schemas.microsoft.com/office/drawing/2014/main" id="{9A8F222D-D38C-9F97-DF91-91138B687C22}"/>
                </a:ext>
              </a:extLst>
            </p:cNvPr>
            <p:cNvSpPr/>
            <p:nvPr/>
          </p:nvSpPr>
          <p:spPr>
            <a:xfrm>
              <a:off x="7120249" y="1800581"/>
              <a:ext cx="1905397" cy="376763"/>
            </a:xfrm>
            <a:prstGeom prst="roundRect">
              <a:avLst/>
            </a:prstGeom>
            <a:solidFill>
              <a:schemeClr val="bg1"/>
            </a:solidFill>
            <a:ln w="57150">
              <a:solidFill>
                <a:srgbClr val="569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latin typeface="Dreaming Outloud Pro" panose="03050502040302030504" pitchFamily="66" charset="0"/>
                  <a:cs typeface="Dreaming Outloud Pro" panose="03050502040302030504" pitchFamily="66" charset="0"/>
                </a:rPr>
                <a:t>90 OPPITUNTIA</a:t>
              </a:r>
            </a:p>
          </p:txBody>
        </p:sp>
      </p:grpSp>
    </p:spTree>
    <p:extLst>
      <p:ext uri="{BB962C8B-B14F-4D97-AF65-F5344CB8AC3E}">
        <p14:creationId xmlns:p14="http://schemas.microsoft.com/office/powerpoint/2010/main" val="338606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24DE7F0A-EADF-17DC-D33E-10698B66BC77}"/>
              </a:ext>
            </a:extLst>
          </p:cNvPr>
          <p:cNvSpPr>
            <a:spLocks noChangeArrowheads="1"/>
          </p:cNvSpPr>
          <p:nvPr/>
        </p:nvSpPr>
        <p:spPr bwMode="auto">
          <a:xfrm>
            <a:off x="6110926" y="4047506"/>
            <a:ext cx="492582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000" b="1" i="0" u="none" strike="noStrike" cap="none" normalizeH="0" baseline="0" dirty="0">
                <a:ln>
                  <a:noFill/>
                </a:ln>
                <a:solidFill>
                  <a:srgbClr val="5698B0"/>
                </a:solidFill>
                <a:effectLst/>
                <a:ea typeface="Calibri" panose="020F0502020204030204" pitchFamily="34" charset="0"/>
                <a:cs typeface="Times New Roman" panose="02020603050405020304" pitchFamily="18" charset="0"/>
              </a:rPr>
              <a:t>Ei tilastoidu poissaoloksi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200" b="0" i="0" u="none" strike="noStrike" cap="none" normalizeH="0" baseline="0" dirty="0">
              <a:ln>
                <a:noFill/>
              </a:ln>
              <a:solidFill>
                <a:srgbClr val="5698B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Poissaololuokitus          Luokituksen selitys</a:t>
            </a:r>
            <a:endParaRPr kumimoji="0" lang="fi-FI" altLang="fi-FI" sz="32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ulukko 7">
            <a:extLst>
              <a:ext uri="{FF2B5EF4-FFF2-40B4-BE49-F238E27FC236}">
                <a16:creationId xmlns:a16="http://schemas.microsoft.com/office/drawing/2014/main" id="{C26B09EA-90F4-7572-DA46-A7F1978EA57E}"/>
              </a:ext>
            </a:extLst>
          </p:cNvPr>
          <p:cNvGraphicFramePr>
            <a:graphicFrameLocks noGrp="1"/>
          </p:cNvGraphicFramePr>
          <p:nvPr>
            <p:extLst>
              <p:ext uri="{D42A27DB-BD31-4B8C-83A1-F6EECF244321}">
                <p14:modId xmlns:p14="http://schemas.microsoft.com/office/powerpoint/2010/main" val="161534573"/>
              </p:ext>
            </p:extLst>
          </p:nvPr>
        </p:nvGraphicFramePr>
        <p:xfrm>
          <a:off x="6110926" y="4878503"/>
          <a:ext cx="3915576" cy="2253658"/>
        </p:xfrm>
        <a:graphic>
          <a:graphicData uri="http://schemas.openxmlformats.org/drawingml/2006/table">
            <a:tbl>
              <a:tblPr firstRow="1" firstCol="1" bandRow="1"/>
              <a:tblGrid>
                <a:gridCol w="1470088">
                  <a:extLst>
                    <a:ext uri="{9D8B030D-6E8A-4147-A177-3AD203B41FA5}">
                      <a16:colId xmlns:a16="http://schemas.microsoft.com/office/drawing/2014/main" val="2484774006"/>
                    </a:ext>
                  </a:extLst>
                </a:gridCol>
                <a:gridCol w="2445488">
                  <a:extLst>
                    <a:ext uri="{9D8B030D-6E8A-4147-A177-3AD203B41FA5}">
                      <a16:colId xmlns:a16="http://schemas.microsoft.com/office/drawing/2014/main" val="1898154417"/>
                    </a:ext>
                  </a:extLst>
                </a:gridCol>
              </a:tblGrid>
              <a:tr h="941132">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Muu koulutyö, läsnä</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Oppilas on fyysisesti koulussa, mutta luvallisesti pois oppitunnilta (opiskeluhuollon palveluissa, oppilaskunnan tehtävissä, opolla tms.).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8574019"/>
                  </a:ext>
                </a:extLst>
              </a:tr>
              <a:tr h="751219">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Opiskelu muualla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Oppilas on fyysisesti pois koulusta esim. sairaalakoulussa tai tekee sovitusti lyhennettyä koulupäivää tai- viikkoa (POL 18§).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4220994"/>
                  </a:ext>
                </a:extLst>
              </a:tr>
              <a:tr h="561307">
                <a:tc>
                  <a:txBody>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Myöhästyminen</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Alle oppitunnin mittainen myöhästyminen kirjataan tuntimerkintänä (minuuttimäärä).</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131573"/>
                  </a:ext>
                </a:extLst>
              </a:tr>
            </a:tbl>
          </a:graphicData>
        </a:graphic>
      </p:graphicFrame>
      <p:pic>
        <p:nvPicPr>
          <p:cNvPr id="9" name="Bildobjekt 10">
            <a:extLst>
              <a:ext uri="{FF2B5EF4-FFF2-40B4-BE49-F238E27FC236}">
                <a16:creationId xmlns:a16="http://schemas.microsoft.com/office/drawing/2014/main" id="{A7DA12F0-9DC2-2CF8-179F-58750E40D8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3452" y="427514"/>
            <a:ext cx="2474616" cy="3315325"/>
          </a:xfrm>
          <a:prstGeom prst="rect">
            <a:avLst/>
          </a:prstGeom>
        </p:spPr>
      </p:pic>
      <p:pic>
        <p:nvPicPr>
          <p:cNvPr id="11" name="Kuva 10">
            <a:extLst>
              <a:ext uri="{FF2B5EF4-FFF2-40B4-BE49-F238E27FC236}">
                <a16:creationId xmlns:a16="http://schemas.microsoft.com/office/drawing/2014/main" id="{BC8D28A9-D3FE-F5C4-0378-6BC012966470}"/>
              </a:ext>
            </a:extLst>
          </p:cNvPr>
          <p:cNvPicPr>
            <a:picLocks noChangeAspect="1"/>
          </p:cNvPicPr>
          <p:nvPr/>
        </p:nvPicPr>
        <p:blipFill rotWithShape="1">
          <a:blip r:embed="rId3"/>
          <a:srcRect l="419" t="832" r="49971" b="926"/>
          <a:stretch/>
        </p:blipFill>
        <p:spPr>
          <a:xfrm>
            <a:off x="0" y="74428"/>
            <a:ext cx="5345906" cy="7485247"/>
          </a:xfrm>
          <a:prstGeom prst="rect">
            <a:avLst/>
          </a:prstGeom>
        </p:spPr>
      </p:pic>
      <p:sp>
        <p:nvSpPr>
          <p:cNvPr id="2" name="Tekstiruutu 1">
            <a:extLst>
              <a:ext uri="{FF2B5EF4-FFF2-40B4-BE49-F238E27FC236}">
                <a16:creationId xmlns:a16="http://schemas.microsoft.com/office/drawing/2014/main" id="{EBD87511-F1F1-35BF-1740-2261848DDC10}"/>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a:t>
            </a:r>
          </a:p>
        </p:txBody>
      </p:sp>
      <p:sp>
        <p:nvSpPr>
          <p:cNvPr id="3" name="Tekstiruutu 2">
            <a:extLst>
              <a:ext uri="{FF2B5EF4-FFF2-40B4-BE49-F238E27FC236}">
                <a16:creationId xmlns:a16="http://schemas.microsoft.com/office/drawing/2014/main" id="{DCDA5445-E3C8-C357-B539-761069389574}"/>
              </a:ext>
            </a:extLst>
          </p:cNvPr>
          <p:cNvSpPr txBox="1"/>
          <p:nvPr/>
        </p:nvSpPr>
        <p:spPr>
          <a:xfrm>
            <a:off x="10292802"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22</a:t>
            </a:r>
          </a:p>
        </p:txBody>
      </p:sp>
    </p:spTree>
    <p:extLst>
      <p:ext uri="{BB962C8B-B14F-4D97-AF65-F5344CB8AC3E}">
        <p14:creationId xmlns:p14="http://schemas.microsoft.com/office/powerpoint/2010/main" val="245284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08D8BC0-59DF-1AFB-3786-8DCBB5765193}"/>
              </a:ext>
            </a:extLst>
          </p:cNvPr>
          <p:cNvSpPr>
            <a:spLocks noChangeArrowheads="1"/>
          </p:cNvSpPr>
          <p:nvPr/>
        </p:nvSpPr>
        <p:spPr bwMode="auto">
          <a:xfrm>
            <a:off x="545262" y="754593"/>
            <a:ext cx="4430776" cy="22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200" b="1" i="0" u="none" strike="noStrike" cap="none" normalizeH="0" baseline="0" dirty="0">
                <a:ln>
                  <a:noFill/>
                </a:ln>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rPr>
              <a:t>Poissaolojen luokittelu</a:t>
            </a:r>
            <a:endParaRPr kumimoji="0" lang="fi-FI" altLang="fi-FI" sz="1200" b="0" i="0" u="none" strike="noStrike" cap="none" normalizeH="0" baseline="0" dirty="0">
              <a:ln>
                <a:noFill/>
              </a:ln>
              <a:solidFill>
                <a:srgbClr val="5698B0"/>
              </a:solidFill>
              <a:effectLst/>
              <a:latin typeface="Dreaming Outloud Pro" panose="03050502040302030504" pitchFamily="66" charset="0"/>
              <a:cs typeface="Dreaming Outloud Pro" panose="030505020403020305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Noudatamme yhtenäisen luokituksen ohjeita, </a:t>
            </a:r>
            <a:endParaRPr kumimoji="0" lang="fi-FI" altLang="fi-F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(Laiho &amp; Sergejeff, 2023)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000" b="1" i="0" u="none" strike="noStrike" cap="none" normalizeH="0" baseline="0" dirty="0">
                <a:ln>
                  <a:noFill/>
                </a:ln>
                <a:solidFill>
                  <a:srgbClr val="5698B0"/>
                </a:solidFill>
                <a:effectLst/>
                <a:latin typeface="Calibri" panose="020F0502020204030204" pitchFamily="34" charset="0"/>
                <a:ea typeface="Calibri" panose="020F0502020204030204" pitchFamily="34" charset="0"/>
                <a:cs typeface="Times New Roman" panose="02020603050405020304" pitchFamily="18" charset="0"/>
              </a:rPr>
              <a:t>Tilastoituu poissaoloksi          </a:t>
            </a:r>
            <a:r>
              <a:rPr kumimoji="0" lang="fi-FI" altLang="fi-FI"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i-FI" altLang="fi-F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Poissaololuokitus  </a:t>
            </a:r>
            <a:r>
              <a:rPr kumimoji="0" lang="fi-FI" altLang="fi-FI"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i-FI" altLang="fi-FI"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Luokituksen selitys</a:t>
            </a:r>
            <a:endParaRPr kumimoji="0" lang="fi-FI" altLang="fi-F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ulukko 7">
            <a:extLst>
              <a:ext uri="{FF2B5EF4-FFF2-40B4-BE49-F238E27FC236}">
                <a16:creationId xmlns:a16="http://schemas.microsoft.com/office/drawing/2014/main" id="{D6323B2D-B334-73CF-A04E-78ED084C4FBD}"/>
              </a:ext>
            </a:extLst>
          </p:cNvPr>
          <p:cNvGraphicFramePr>
            <a:graphicFrameLocks noGrp="1"/>
          </p:cNvGraphicFramePr>
          <p:nvPr>
            <p:extLst>
              <p:ext uri="{D42A27DB-BD31-4B8C-83A1-F6EECF244321}">
                <p14:modId xmlns:p14="http://schemas.microsoft.com/office/powerpoint/2010/main" val="899297370"/>
              </p:ext>
            </p:extLst>
          </p:nvPr>
        </p:nvGraphicFramePr>
        <p:xfrm>
          <a:off x="626797" y="2817657"/>
          <a:ext cx="3935095" cy="4040505"/>
        </p:xfrm>
        <a:graphic>
          <a:graphicData uri="http://schemas.openxmlformats.org/drawingml/2006/table">
            <a:tbl>
              <a:tblPr firstRow="1" firstCol="1" bandRow="1"/>
              <a:tblGrid>
                <a:gridCol w="1453659">
                  <a:extLst>
                    <a:ext uri="{9D8B030D-6E8A-4147-A177-3AD203B41FA5}">
                      <a16:colId xmlns:a16="http://schemas.microsoft.com/office/drawing/2014/main" val="66304172"/>
                    </a:ext>
                  </a:extLst>
                </a:gridCol>
                <a:gridCol w="2481436">
                  <a:extLst>
                    <a:ext uri="{9D8B030D-6E8A-4147-A177-3AD203B41FA5}">
                      <a16:colId xmlns:a16="http://schemas.microsoft.com/office/drawing/2014/main" val="1828525952"/>
                    </a:ext>
                  </a:extLst>
                </a:gridCol>
              </a:tblGrid>
              <a:tr h="0">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Terveydellisiin syihin liittyvä poissaolo</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Oppilas on fyysisesti pois koulusta (sairaana, fyysisen ja/tai psyykkisen terveydenhoitoon liittyvä tapahtuma/vastaanottokäynti esim. lääkäri, terapia tai leikkaus) Kirjauksen voi tehdä huoltaja tai opettaja huoltajan ilmoituksen perusteella.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0986979"/>
                  </a:ext>
                </a:extLst>
              </a:tr>
              <a:tr h="0">
                <a:tc>
                  <a:txBody>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Ennalta anottu vapaa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Huoltajan ennalta anottu vapaa, myös yksittäiset koulupäivät ja oppitunnit (lomamatka, harrastukseen liittyvä poissaolo, etävanhemmalla). Opettaja kirjaa poissaolon huoltajan ilmoittaman tiedon/anomuksen perusteella.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2149864"/>
                  </a:ext>
                </a:extLst>
              </a:tr>
              <a:tr h="0">
                <a:tc>
                  <a:txBody>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Muu selvitetty poissaolo</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Käytetään vain niissä tapauksissa, kun poissaolo ei kuulu mihinkään muuhun kategoriaan (esim. Opetuksen epääminen ja määräajaksi erottamin (POL36§), odottamaton perhetilanne). Huoltajan tai opettajan kirjaus.</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4695865"/>
                  </a:ext>
                </a:extLst>
              </a:tr>
              <a:tr h="0">
                <a:tc>
                  <a:txBody>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Luvaton poissaolo, selvitetty</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Huoltajan tai opettajan selvittämä luvattomaksi luokiteltu poissaolo (pinnaus tai yli oppitunnin kestävä myöhästyminen).</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4803181"/>
                  </a:ext>
                </a:extLst>
              </a:tr>
              <a:tr h="0">
                <a:tc>
                  <a:txBody>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Selvittämätön poissaolo</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Koululla ei ole tietoa miksi oppilas on poissa. Poissaolo voidaan opettajan tai huoltajan toimesta selvittää ja merkinnän luokkaa muuttaa.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142095"/>
                  </a:ext>
                </a:extLst>
              </a:tr>
            </a:tbl>
          </a:graphicData>
        </a:graphic>
      </p:graphicFrame>
      <p:pic>
        <p:nvPicPr>
          <p:cNvPr id="11" name="Kuva 10">
            <a:extLst>
              <a:ext uri="{FF2B5EF4-FFF2-40B4-BE49-F238E27FC236}">
                <a16:creationId xmlns:a16="http://schemas.microsoft.com/office/drawing/2014/main" id="{7873F499-4532-D909-A887-07544BAE29AE}"/>
              </a:ext>
            </a:extLst>
          </p:cNvPr>
          <p:cNvPicPr>
            <a:picLocks noChangeAspect="1"/>
          </p:cNvPicPr>
          <p:nvPr/>
        </p:nvPicPr>
        <p:blipFill rotWithShape="1">
          <a:blip r:embed="rId2"/>
          <a:srcRect l="50000"/>
          <a:stretch/>
        </p:blipFill>
        <p:spPr>
          <a:xfrm>
            <a:off x="5345906" y="-20"/>
            <a:ext cx="5345907" cy="7559715"/>
          </a:xfrm>
          <a:prstGeom prst="rect">
            <a:avLst/>
          </a:prstGeom>
        </p:spPr>
      </p:pic>
      <p:sp>
        <p:nvSpPr>
          <p:cNvPr id="2" name="Tekstiruutu 1">
            <a:extLst>
              <a:ext uri="{FF2B5EF4-FFF2-40B4-BE49-F238E27FC236}">
                <a16:creationId xmlns:a16="http://schemas.microsoft.com/office/drawing/2014/main" id="{94B90E72-F8D2-D898-529F-909284B8E463}"/>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21</a:t>
            </a:r>
          </a:p>
        </p:txBody>
      </p:sp>
      <p:sp>
        <p:nvSpPr>
          <p:cNvPr id="3" name="Tekstiruutu 2">
            <a:extLst>
              <a:ext uri="{FF2B5EF4-FFF2-40B4-BE49-F238E27FC236}">
                <a16:creationId xmlns:a16="http://schemas.microsoft.com/office/drawing/2014/main" id="{A3AB216F-6CF0-F437-6ED5-38A2B4905DFE}"/>
              </a:ext>
            </a:extLst>
          </p:cNvPr>
          <p:cNvSpPr txBox="1"/>
          <p:nvPr/>
        </p:nvSpPr>
        <p:spPr>
          <a:xfrm>
            <a:off x="10292802"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2</a:t>
            </a:r>
          </a:p>
        </p:txBody>
      </p:sp>
    </p:spTree>
    <p:extLst>
      <p:ext uri="{BB962C8B-B14F-4D97-AF65-F5344CB8AC3E}">
        <p14:creationId xmlns:p14="http://schemas.microsoft.com/office/powerpoint/2010/main" val="344993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2">
            <a:extLst>
              <a:ext uri="{FF2B5EF4-FFF2-40B4-BE49-F238E27FC236}">
                <a16:creationId xmlns:a16="http://schemas.microsoft.com/office/drawing/2014/main" id="{C5F28613-FABE-BC31-2FBA-80B7D9EFE376}"/>
              </a:ext>
            </a:extLst>
          </p:cNvPr>
          <p:cNvPicPr>
            <a:picLocks noChangeAspect="1"/>
          </p:cNvPicPr>
          <p:nvPr/>
        </p:nvPicPr>
        <p:blipFill>
          <a:blip r:embed="rId2">
            <a:alphaModFix amt="57000"/>
          </a:blip>
          <a:stretch>
            <a:fillRect/>
          </a:stretch>
        </p:blipFill>
        <p:spPr>
          <a:xfrm rot="857789">
            <a:off x="-3419098" y="3625063"/>
            <a:ext cx="16472357" cy="5887674"/>
          </a:xfrm>
          <a:prstGeom prst="rect">
            <a:avLst/>
          </a:prstGeom>
        </p:spPr>
      </p:pic>
      <p:sp>
        <p:nvSpPr>
          <p:cNvPr id="10" name="Tekstiruutu 9">
            <a:extLst>
              <a:ext uri="{FF2B5EF4-FFF2-40B4-BE49-F238E27FC236}">
                <a16:creationId xmlns:a16="http://schemas.microsoft.com/office/drawing/2014/main" id="{75191203-1B61-3D8B-AF82-D96258941EAC}"/>
              </a:ext>
            </a:extLst>
          </p:cNvPr>
          <p:cNvSpPr txBox="1"/>
          <p:nvPr/>
        </p:nvSpPr>
        <p:spPr>
          <a:xfrm>
            <a:off x="284242" y="397791"/>
            <a:ext cx="4805916" cy="7532960"/>
          </a:xfrm>
          <a:prstGeom prst="rect">
            <a:avLst/>
          </a:prstGeom>
          <a:noFill/>
        </p:spPr>
        <p:txBody>
          <a:bodyPr wrap="square" rtlCol="0">
            <a:spAutoFit/>
          </a:bodyPr>
          <a:lstStyle/>
          <a:p>
            <a:pPr>
              <a:lnSpc>
                <a:spcPct val="107000"/>
              </a:lnSpc>
              <a:spcAft>
                <a:spcPts val="800"/>
              </a:spcAft>
            </a:pPr>
            <a:r>
              <a:rPr lang="fi-FI" b="1" kern="100" dirty="0">
                <a:solidFill>
                  <a:srgbClr val="5698B0"/>
                </a:solidFill>
                <a:latin typeface="Dreaming Outloud Pro" panose="03050502040302030504" pitchFamily="66" charset="0"/>
                <a:ea typeface="Calibri" panose="020F0502020204030204" pitchFamily="34" charset="0"/>
                <a:cs typeface="Dreaming Outloud Pro" panose="03050502040302030504" pitchFamily="66" charset="0"/>
              </a:rPr>
              <a:t>Läsnäolon vahvistaminen</a:t>
            </a:r>
            <a:endParaRPr lang="fi-FI" b="1"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pPr>
              <a:lnSpc>
                <a:spcPct val="107000"/>
              </a:lnSpc>
              <a:spcAft>
                <a:spcPts val="800"/>
              </a:spcAf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Kouluun kiinnittyminen ehkäisee poissaoloja ja edistää oppimista. Ennaltaehkäisevässä työssä keskitymme yhteisöllisyyttä ja osallisuutta edistävään toimintakulttuuriin.</a:t>
            </a: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Ennaltaehkäisevä työ</a:t>
            </a: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kouluun kiinnittymisen vahvistamiseksi</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Poissaolojen säännöllinen seuranta          </a:t>
            </a: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Oppilaiden ja koulun aikuisten väliset suhteet  </a:t>
            </a: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Oppimisen ja koulunkäynnin tuki    </a:t>
            </a: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Kodin ja koulun yhteistyö       </a:t>
            </a: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Jatkuva </a:t>
            </a:r>
            <a:r>
              <a:rPr lang="fi-FI" sz="1100" kern="100" dirty="0" err="1">
                <a:effectLst/>
                <a:latin typeface="Calibri" panose="020F0502020204030204" pitchFamily="34" charset="0"/>
                <a:ea typeface="Calibri" panose="020F0502020204030204" pitchFamily="34" charset="0"/>
                <a:cs typeface="Times New Roman" panose="02020603050405020304" pitchFamily="18" charset="0"/>
              </a:rPr>
              <a:t>ryhmäyttäminen</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Oppilaiden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osallisuus</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ja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vaikuttamismahdollisuudet</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Tunne- ja vuorovaikutustaitojen vahvistaminen</a:t>
            </a:r>
          </a:p>
          <a:p>
            <a:pPr marL="342900" lvl="0" indent="-342900">
              <a:lnSpc>
                <a:spcPct val="107000"/>
              </a:lnSpc>
              <a:spcAft>
                <a:spcPts val="800"/>
              </a:spcAft>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Monialainen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yhteistyö</a:t>
            </a:r>
            <a:endParaRPr lang="sv-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50" i="1" kern="100" dirty="0">
                <a:effectLst/>
                <a:latin typeface="Calibri" panose="020F0502020204030204" pitchFamily="34" charset="0"/>
                <a:ea typeface="Calibri" panose="020F0502020204030204" pitchFamily="34" charset="0"/>
                <a:cs typeface="Times New Roman" panose="02020603050405020304" pitchFamily="18" charset="0"/>
              </a:rPr>
              <a:t>Yllä olevat ennaltaehkäisevän työn käytänteet tarkennetaan koulukohtaisesti ja käsitellään henkilöstön kanssa lukuvuosittain.</a:t>
            </a:r>
          </a:p>
          <a:p>
            <a:pPr>
              <a:lnSpc>
                <a:spcPct val="107000"/>
              </a:lnSpc>
              <a:spcAft>
                <a:spcPts val="800"/>
              </a:spcAft>
            </a:pPr>
            <a:endParaRPr lang="fi-FI" sz="105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400" b="1" dirty="0">
                <a:solidFill>
                  <a:srgbClr val="242424"/>
                </a:solidFill>
                <a:effectLst/>
                <a:latin typeface="Dreaming Outloud Pro" panose="03050502040302030504" pitchFamily="66" charset="0"/>
                <a:ea typeface="Times New Roman" panose="02020603050405020304" pitchFamily="18" charset="0"/>
                <a:cs typeface="Dreaming Outloud Pro" panose="03050502040302030504" pitchFamily="66" charset="0"/>
              </a:rPr>
              <a:t>Miksi </a:t>
            </a:r>
            <a:r>
              <a:rPr lang="fi-FI" sz="1400" b="1" dirty="0">
                <a:solidFill>
                  <a:srgbClr val="000000"/>
                </a:solidFill>
                <a:effectLst/>
                <a:latin typeface="Dreaming Outloud Pro" panose="03050502040302030504" pitchFamily="66" charset="0"/>
                <a:ea typeface="Times New Roman" panose="02020603050405020304" pitchFamily="18" charset="0"/>
                <a:cs typeface="Dreaming Outloud Pro" panose="03050502040302030504" pitchFamily="66" charset="0"/>
              </a:rPr>
              <a:t>seuraamme läsnäoloa ja </a:t>
            </a:r>
            <a:r>
              <a:rPr lang="fi-FI" sz="1400" b="1" dirty="0">
                <a:solidFill>
                  <a:srgbClr val="242424"/>
                </a:solidFill>
                <a:effectLst/>
                <a:latin typeface="Dreaming Outloud Pro" panose="03050502040302030504" pitchFamily="66" charset="0"/>
                <a:ea typeface="Times New Roman" panose="02020603050405020304" pitchFamily="18" charset="0"/>
                <a:cs typeface="Dreaming Outloud Pro" panose="03050502040302030504" pitchFamily="66" charset="0"/>
              </a:rPr>
              <a:t>puutumme poissaoloihin?</a:t>
            </a:r>
            <a:endParaRPr lang="fi-FI" sz="1400" dirty="0">
              <a:effectLst/>
              <a:latin typeface="Dreaming Outloud Pro" panose="03050502040302030504" pitchFamily="66" charset="0"/>
              <a:ea typeface="Times New Roman" panose="02020603050405020304" pitchFamily="18" charset="0"/>
              <a:cs typeface="Dreaming Outloud Pro" panose="03050502040302030504" pitchFamily="66" charset="0"/>
            </a:endParaRPr>
          </a:p>
          <a:p>
            <a:r>
              <a:rPr lang="fi-FI" sz="1400" b="1" dirty="0">
                <a:solidFill>
                  <a:srgbClr val="242424"/>
                </a:solidFill>
                <a:effectLst/>
                <a:latin typeface="Calibri" panose="020F0502020204030204" pitchFamily="34" charset="0"/>
                <a:ea typeface="Times New Roman" panose="02020603050405020304" pitchFamily="18" charset="0"/>
              </a:rPr>
              <a:t> </a:t>
            </a:r>
            <a:endParaRPr lang="fi-FI" sz="1400" dirty="0">
              <a:effectLst/>
              <a:latin typeface="Times New Roman" panose="02020603050405020304" pitchFamily="18" charset="0"/>
              <a:ea typeface="Times New Roman" panose="02020603050405020304" pitchFamily="18" charset="0"/>
            </a:endParaRPr>
          </a:p>
          <a:p>
            <a:r>
              <a:rPr lang="fi-FI" sz="1200" dirty="0">
                <a:solidFill>
                  <a:srgbClr val="000000"/>
                </a:solidFill>
                <a:effectLst/>
                <a:latin typeface="Calibri" panose="020F0502020204030204" pitchFamily="34" charset="0"/>
                <a:ea typeface="Times New Roman" panose="02020603050405020304" pitchFamily="18" charset="0"/>
              </a:rPr>
              <a:t>Perusopetuslaki velvoittaa kouluja seuraamaan järjestelmällisesti oppilaiden poissaoloja ja puuttumaan niihin. Kaikki poissaolot kirjataan Wilmaan.</a:t>
            </a:r>
            <a:endParaRPr lang="fi-FI" sz="1400" dirty="0">
              <a:effectLst/>
              <a:latin typeface="Times New Roman" panose="02020603050405020304" pitchFamily="18" charset="0"/>
              <a:ea typeface="Times New Roman" panose="02020603050405020304" pitchFamily="18" charset="0"/>
            </a:endParaRPr>
          </a:p>
          <a:p>
            <a:r>
              <a:rPr lang="fi-FI" sz="1200" dirty="0">
                <a:solidFill>
                  <a:srgbClr val="242424"/>
                </a:solidFill>
                <a:effectLst/>
                <a:latin typeface="Calibri" panose="020F0502020204030204" pitchFamily="34" charset="0"/>
                <a:ea typeface="Times New Roman" panose="02020603050405020304" pitchFamily="18" charset="0"/>
              </a:rPr>
              <a:t>Koulu on tärkeä kasvuympäristö lasten ja nuorten oppimiselle ja sosiaaliselle kehitykselle. Varhainen puuttuminen poissaoloihin ehkäisee uusia poissaoloja ja niistä aiheutuvia seurauksia oppimiselle ja koulunkäynnille. Myös sairauspoissaolot ja ennalta anotut vapaat voivat aiheuttaa haasteita. Oikeiden tukitoimien tarjoamiseksi on tärkeää selvittää oppilaan poissaolojen taustalla olevia syitä ja löytää yhteistyössä kodin kanssa ratkaisuja, joilla varmistetaan, että oppilas saa oikeaa tukea oikeaan aikaan.</a:t>
            </a:r>
          </a:p>
          <a:p>
            <a:endParaRPr lang="fi-FI" sz="1400" dirty="0">
              <a:effectLst/>
              <a:latin typeface="Times New Roman" panose="02020603050405020304" pitchFamily="18" charset="0"/>
              <a:ea typeface="Times New Roman" panose="02020603050405020304" pitchFamily="18" charset="0"/>
            </a:endParaRPr>
          </a:p>
          <a:p>
            <a:r>
              <a:rPr lang="fi-FI" sz="1400" b="1" dirty="0">
                <a:solidFill>
                  <a:srgbClr val="242424"/>
                </a:solidFill>
                <a:effectLst/>
                <a:latin typeface="Dreaming Outloud Pro" panose="03050502040302030504" pitchFamily="66" charset="0"/>
                <a:ea typeface="Times New Roman" panose="02020603050405020304" pitchFamily="18" charset="0"/>
                <a:cs typeface="Dreaming Outloud Pro" panose="03050502040302030504" pitchFamily="66" charset="0"/>
              </a:rPr>
              <a:t>YHDESSÄ TUEMME LÄSNÄOLOA KOULUSSA!</a:t>
            </a:r>
            <a:endParaRPr lang="fi-FI" sz="1400" dirty="0">
              <a:effectLst/>
              <a:latin typeface="Dreaming Outloud Pro" panose="03050502040302030504" pitchFamily="66" charset="0"/>
              <a:ea typeface="Times New Roman" panose="02020603050405020304" pitchFamily="18" charset="0"/>
              <a:cs typeface="Dreaming Outloud Pro" panose="03050502040302030504" pitchFamily="66" charset="0"/>
            </a:endParaRPr>
          </a:p>
          <a:p>
            <a:pPr marL="342900" lvl="0" indent="-342900">
              <a:lnSpc>
                <a:spcPct val="107000"/>
              </a:lnSpc>
              <a:spcAft>
                <a:spcPts val="800"/>
              </a:spcAft>
              <a:buFont typeface="Symbol" panose="05050102010706020507" pitchFamily="18" charset="2"/>
              <a:buChar char=""/>
            </a:pP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pic>
        <p:nvPicPr>
          <p:cNvPr id="11" name="Bildobjekt 5">
            <a:extLst>
              <a:ext uri="{FF2B5EF4-FFF2-40B4-BE49-F238E27FC236}">
                <a16:creationId xmlns:a16="http://schemas.microsoft.com/office/drawing/2014/main" id="{10DDDEBF-D8F5-A0D1-3066-7E01B0C79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343" y="1995229"/>
            <a:ext cx="1344930" cy="1400175"/>
          </a:xfrm>
          <a:prstGeom prst="rect">
            <a:avLst/>
          </a:prstGeom>
        </p:spPr>
      </p:pic>
      <p:sp>
        <p:nvSpPr>
          <p:cNvPr id="2" name="Tekstiruutu 1">
            <a:extLst>
              <a:ext uri="{FF2B5EF4-FFF2-40B4-BE49-F238E27FC236}">
                <a16:creationId xmlns:a16="http://schemas.microsoft.com/office/drawing/2014/main" id="{4A98F2F4-98A8-2D5C-8692-E002E03B7A10}"/>
              </a:ext>
            </a:extLst>
          </p:cNvPr>
          <p:cNvSpPr txBox="1"/>
          <p:nvPr/>
        </p:nvSpPr>
        <p:spPr>
          <a:xfrm>
            <a:off x="5911189" y="778300"/>
            <a:ext cx="4375298" cy="2309863"/>
          </a:xfrm>
          <a:prstGeom prst="rect">
            <a:avLst/>
          </a:prstGeom>
          <a:noFill/>
        </p:spPr>
        <p:txBody>
          <a:bodyPr wrap="square">
            <a:spAutoFit/>
          </a:bodyPr>
          <a:lstStyle/>
          <a:p>
            <a:pPr>
              <a:lnSpc>
                <a:spcPct val="107000"/>
              </a:lnSpc>
              <a:spcBef>
                <a:spcPts val="1200"/>
              </a:spcBef>
              <a:spcAft>
                <a:spcPts val="800"/>
              </a:spcAft>
            </a:pPr>
            <a:r>
              <a:rPr lang="en-US" sz="1400" b="1" kern="100" dirty="0">
                <a:effectLst/>
                <a:latin typeface="Dreaming Outloud Pro" panose="03050502040302030504" pitchFamily="66" charset="0"/>
                <a:ea typeface="Calibri" panose="020F0502020204030204" pitchFamily="34" charset="0"/>
                <a:cs typeface="Dreaming Outloud Pro" panose="03050502040302030504" pitchFamily="66" charset="0"/>
              </a:rPr>
              <a:t>SRAS-R: </a:t>
            </a:r>
            <a:r>
              <a:rPr lang="en-US" sz="1400" kern="100" dirty="0">
                <a:solidFill>
                  <a:srgbClr val="000000"/>
                </a:solidFill>
                <a:effectLst/>
                <a:latin typeface="Dreaming Outloud Pro" panose="03050502040302030504" pitchFamily="66" charset="0"/>
                <a:ea typeface="Calibri" panose="020F0502020204030204" pitchFamily="34" charset="0"/>
                <a:cs typeface="Dreaming Outloud Pro" panose="03050502040302030504" pitchFamily="66" charset="0"/>
              </a:rPr>
              <a:t>School Refusal Assessment Scale – Revised </a:t>
            </a:r>
            <a:endParaRPr lang="fi-FI" sz="14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buFont typeface="Arial" panose="020B0604020202020204" pitchFamily="34" charset="0"/>
              <a:buChar char="•"/>
            </a:pPr>
            <a:r>
              <a:rPr lang="fi-FI"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Soveltuu kaikenikäisten oppilaiden käyttöön </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Taustasyyt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ryhmittyvät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neljään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ryhmään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Aft>
                <a:spcPts val="800"/>
              </a:spcAft>
              <a:buFont typeface="+mj-lt"/>
              <a:buAutoNum type="arabicParenR"/>
            </a:pPr>
            <a:r>
              <a:rPr lang="en-US" sz="1100" kern="100" dirty="0" err="1">
                <a:latin typeface="Calibri" panose="020F0502020204030204" pitchFamily="34" charset="0"/>
                <a:ea typeface="Calibri" panose="020F0502020204030204" pitchFamily="34" charset="0"/>
                <a:cs typeface="Times New Roman" panose="02020603050405020304" pitchFamily="18" charset="0"/>
              </a:rPr>
              <a:t>Tarve</a:t>
            </a:r>
            <a:r>
              <a:rPr lang="en-US" sz="1100" kern="100" dirty="0">
                <a:latin typeface="Calibri" panose="020F0502020204030204" pitchFamily="34" charset="0"/>
                <a:ea typeface="Calibri" panose="020F0502020204030204" pitchFamily="34" charset="0"/>
                <a:cs typeface="Times New Roman" panose="02020603050405020304" pitchFamily="18" charset="0"/>
              </a:rPr>
              <a:t> </a:t>
            </a:r>
            <a:r>
              <a:rPr lang="en-US" sz="1100" kern="100" dirty="0" err="1">
                <a:latin typeface="Calibri" panose="020F0502020204030204" pitchFamily="34" charset="0"/>
                <a:ea typeface="Calibri" panose="020F0502020204030204" pitchFamily="34" charset="0"/>
                <a:cs typeface="Times New Roman" panose="02020603050405020304" pitchFamily="18" charset="0"/>
              </a:rPr>
              <a:t>välttää</a:t>
            </a:r>
            <a:r>
              <a:rPr lang="en-US" sz="1100" kern="100" dirty="0">
                <a:latin typeface="Calibri" panose="020F0502020204030204" pitchFamily="34" charset="0"/>
                <a:ea typeface="Calibri" panose="020F0502020204030204" pitchFamily="34" charset="0"/>
                <a:cs typeface="Times New Roman" panose="02020603050405020304" pitchFamily="18" charset="0"/>
              </a:rPr>
              <a:t> </a:t>
            </a:r>
            <a:r>
              <a:rPr lang="en-US" sz="1100" kern="100" dirty="0" err="1">
                <a:latin typeface="Calibri" panose="020F0502020204030204" pitchFamily="34" charset="0"/>
                <a:ea typeface="Calibri" panose="020F0502020204030204" pitchFamily="34" charset="0"/>
                <a:cs typeface="Times New Roman" panose="02020603050405020304" pitchFamily="18" charset="0"/>
              </a:rPr>
              <a:t>kouluun</a:t>
            </a:r>
            <a:r>
              <a:rPr lang="en-US" sz="1100" kern="100" dirty="0">
                <a:latin typeface="Calibri" panose="020F0502020204030204" pitchFamily="34" charset="0"/>
                <a:ea typeface="Calibri" panose="020F0502020204030204" pitchFamily="34" charset="0"/>
                <a:cs typeface="Times New Roman" panose="02020603050405020304" pitchFamily="18" charset="0"/>
              </a:rPr>
              <a:t> </a:t>
            </a:r>
            <a:r>
              <a:rPr lang="en-US" sz="1100" kern="100" dirty="0" err="1">
                <a:latin typeface="Calibri" panose="020F0502020204030204" pitchFamily="34" charset="0"/>
                <a:ea typeface="Calibri" panose="020F0502020204030204" pitchFamily="34" charset="0"/>
                <a:cs typeface="Times New Roman" panose="02020603050405020304" pitchFamily="18" charset="0"/>
              </a:rPr>
              <a:t>liittyviä</a:t>
            </a:r>
            <a:r>
              <a:rPr lang="en-US" sz="1100" kern="100" dirty="0">
                <a:latin typeface="Calibri" panose="020F0502020204030204" pitchFamily="34" charset="0"/>
                <a:ea typeface="Calibri" panose="020F0502020204030204" pitchFamily="34" charset="0"/>
                <a:cs typeface="Times New Roman" panose="02020603050405020304" pitchFamily="18" charset="0"/>
              </a:rPr>
              <a:t>, </a:t>
            </a:r>
            <a:r>
              <a:rPr lang="en-US" sz="1100" kern="100" dirty="0" err="1">
                <a:latin typeface="Calibri" panose="020F0502020204030204" pitchFamily="34" charset="0"/>
                <a:ea typeface="Calibri" panose="020F0502020204030204" pitchFamily="34" charset="0"/>
                <a:cs typeface="Times New Roman" panose="02020603050405020304" pitchFamily="18" charset="0"/>
              </a:rPr>
              <a:t>kielteisiä</a:t>
            </a:r>
            <a:r>
              <a:rPr lang="en-US" sz="1100" kern="100" dirty="0">
                <a:latin typeface="Calibri" panose="020F0502020204030204" pitchFamily="34" charset="0"/>
                <a:ea typeface="Calibri" panose="020F0502020204030204" pitchFamily="34" charset="0"/>
                <a:cs typeface="Times New Roman" panose="02020603050405020304" pitchFamily="18" charset="0"/>
              </a:rPr>
              <a:t> </a:t>
            </a:r>
            <a:r>
              <a:rPr lang="en-US" sz="1100" kern="100" dirty="0" err="1">
                <a:latin typeface="Calibri" panose="020F0502020204030204" pitchFamily="34" charset="0"/>
                <a:ea typeface="Calibri" panose="020F0502020204030204" pitchFamily="34" charset="0"/>
                <a:cs typeface="Times New Roman" panose="02020603050405020304" pitchFamily="18" charset="0"/>
              </a:rPr>
              <a:t>tunnetiloja</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mj-lt"/>
              <a:buAutoNum type="arabicParenR"/>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Tarve välttää kouluun liittyviä epämiellyttäviä sosiaalisia ja/tai arviointitilanteita.</a:t>
            </a:r>
            <a:endParaRPr lang="fi-FI" sz="1100" kern="1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Aft>
                <a:spcPts val="800"/>
              </a:spcAft>
              <a:buFont typeface="+mj-lt"/>
              <a:buAutoNum type="arabicParenR"/>
            </a:pP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Tarve</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hakea</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huomiota</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läheisiltä</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sv-FI"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i-FI" sz="1100" b="1"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mj-lt"/>
              <a:buAutoNum type="arabicParenR"/>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Tarve hakea tuntuvasti palkitsevia tilanteita koulun ulkopuolelta.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iruutu 4">
            <a:extLst>
              <a:ext uri="{FF2B5EF4-FFF2-40B4-BE49-F238E27FC236}">
                <a16:creationId xmlns:a16="http://schemas.microsoft.com/office/drawing/2014/main" id="{9CF5F4F1-4ACA-0B05-04BB-DAAD1704370C}"/>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3</a:t>
            </a:r>
          </a:p>
        </p:txBody>
      </p:sp>
      <p:sp>
        <p:nvSpPr>
          <p:cNvPr id="6" name="Tekstiruutu 5">
            <a:extLst>
              <a:ext uri="{FF2B5EF4-FFF2-40B4-BE49-F238E27FC236}">
                <a16:creationId xmlns:a16="http://schemas.microsoft.com/office/drawing/2014/main" id="{2C111480-5120-6198-1AF5-295D813E91C3}"/>
              </a:ext>
            </a:extLst>
          </p:cNvPr>
          <p:cNvSpPr txBox="1"/>
          <p:nvPr/>
        </p:nvSpPr>
        <p:spPr>
          <a:xfrm>
            <a:off x="10157187" y="7190343"/>
            <a:ext cx="59323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20</a:t>
            </a:r>
          </a:p>
        </p:txBody>
      </p:sp>
      <p:sp>
        <p:nvSpPr>
          <p:cNvPr id="8" name="Tekstiruutu 7">
            <a:extLst>
              <a:ext uri="{FF2B5EF4-FFF2-40B4-BE49-F238E27FC236}">
                <a16:creationId xmlns:a16="http://schemas.microsoft.com/office/drawing/2014/main" id="{882A584F-E8E7-E242-E4DD-5C8B0681E152}"/>
              </a:ext>
            </a:extLst>
          </p:cNvPr>
          <p:cNvSpPr txBox="1"/>
          <p:nvPr/>
        </p:nvSpPr>
        <p:spPr>
          <a:xfrm>
            <a:off x="5473039" y="4823440"/>
            <a:ext cx="4252511" cy="2397388"/>
          </a:xfrm>
          <a:prstGeom prst="rect">
            <a:avLst/>
          </a:prstGeom>
          <a:noFill/>
        </p:spPr>
        <p:txBody>
          <a:bodyPr wrap="square" rtlCol="0">
            <a:spAutoFit/>
          </a:bodyPr>
          <a:lstStyle/>
          <a:p>
            <a:pPr marL="342900" lvl="0" indent="-342900">
              <a:lnSpc>
                <a:spcPct val="107000"/>
              </a:lnSpc>
              <a:buFont typeface="Arial" panose="020B0604020202020204" pitchFamily="34" charset="0"/>
              <a:buChar char="•"/>
            </a:pPr>
            <a:r>
              <a:rPr lang="fi-FI" sz="1200" b="1" kern="100" dirty="0">
                <a:effectLst/>
                <a:latin typeface="Dreaming Outloud Pro" panose="03050502040302030504" pitchFamily="66" charset="0"/>
                <a:ea typeface="Calibri" panose="020F0502020204030204" pitchFamily="34" charset="0"/>
                <a:cs typeface="Dreaming Outloud Pro" panose="03050502040302030504" pitchFamily="66" charset="0"/>
              </a:rPr>
              <a:t>Kysely oppilaalle ja huoltajalle </a:t>
            </a: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(tulostettava)</a:t>
            </a: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2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https://koulukunnossa.fi/</a:t>
            </a: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 -&gt;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i-FI" sz="1200" b="1" kern="100" dirty="0">
                <a:effectLst/>
                <a:latin typeface="Dreaming Outloud Pro" panose="03050502040302030504" pitchFamily="66" charset="0"/>
                <a:ea typeface="Calibri" panose="020F0502020204030204" pitchFamily="34" charset="0"/>
                <a:cs typeface="Dreaming Outloud Pro" panose="03050502040302030504" pitchFamily="66" charset="0"/>
              </a:rPr>
              <a:t>läsnäolomalli/ varhainen puuttuminen/ Koulupoissaolokysely (SRAS-R)</a:t>
            </a:r>
            <a:endParaRPr lang="fi-FI" sz="11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marL="742950" lvl="1" indent="-285750">
              <a:lnSpc>
                <a:spcPct val="107000"/>
              </a:lnSpc>
              <a:spcAft>
                <a:spcPts val="800"/>
              </a:spcAft>
              <a:buFont typeface="Courier New" panose="02070309020205020404" pitchFamily="49" charset="0"/>
              <a:buChar char="o"/>
            </a:pPr>
            <a:r>
              <a:rPr lang="fi-FI" sz="1200" b="1" kern="0" dirty="0">
                <a:solidFill>
                  <a:srgbClr val="000000"/>
                </a:solidFill>
                <a:effectLst/>
                <a:latin typeface="Dreaming Outloud Pro" panose="03050502040302030504" pitchFamily="66" charset="0"/>
                <a:ea typeface="Times New Roman" panose="02020603050405020304" pitchFamily="18" charset="0"/>
                <a:cs typeface="Dreaming Outloud Pro" panose="03050502040302030504" pitchFamily="66" charset="0"/>
              </a:rPr>
              <a:t>Oppilas</a:t>
            </a:r>
            <a:r>
              <a:rPr lang="fi-FI" sz="1200" kern="0" dirty="0">
                <a:solidFill>
                  <a:srgbClr val="000000"/>
                </a:solidFill>
                <a:effectLst/>
                <a:latin typeface="Dreaming Outloud Pro" panose="03050502040302030504" pitchFamily="66" charset="0"/>
                <a:ea typeface="Times New Roman" panose="02020603050405020304" pitchFamily="18" charset="0"/>
                <a:cs typeface="Dreaming Outloud Pro" panose="03050502040302030504" pitchFamily="66" charset="0"/>
              </a:rPr>
              <a:t>:</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https://www.koulukunnossa.fi/wp-content/uploads/2022/01/SRAS-R_kysely.pdf</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Font typeface="Courier New" panose="02070309020205020404" pitchFamily="49" charset="0"/>
              <a:buChar char="o"/>
            </a:pPr>
            <a:r>
              <a:rPr lang="fi-FI" sz="1200" b="1" kern="0" dirty="0">
                <a:solidFill>
                  <a:srgbClr val="000000"/>
                </a:solidFill>
                <a:effectLst/>
                <a:latin typeface="Dreaming Outloud Pro" panose="03050502040302030504" pitchFamily="66" charset="0"/>
                <a:ea typeface="Times New Roman" panose="02020603050405020304" pitchFamily="18" charset="0"/>
                <a:cs typeface="Dreaming Outloud Pro" panose="03050502040302030504" pitchFamily="66" charset="0"/>
              </a:rPr>
              <a:t>Huoltaja</a:t>
            </a:r>
            <a:r>
              <a:rPr lang="fi-FI" sz="1200" kern="0" dirty="0">
                <a:solidFill>
                  <a:srgbClr val="000000"/>
                </a:solidFill>
                <a:effectLst/>
                <a:latin typeface="Dreaming Outloud Pro" panose="03050502040302030504" pitchFamily="66" charset="0"/>
                <a:ea typeface="Times New Roman" panose="02020603050405020304" pitchFamily="18" charset="0"/>
                <a:cs typeface="Dreaming Outloud Pro" panose="03050502040302030504" pitchFamily="66" charset="0"/>
              </a:rPr>
              <a:t>:</a:t>
            </a:r>
            <a:r>
              <a:rPr lang="fi-FI"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i-FI" sz="11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https://www.koulukunnossa.fi/wp-content/uploads/2022/01/SRAS-vanhemmat.pdf</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i-FI" sz="1200" b="1" kern="100" dirty="0">
                <a:solidFill>
                  <a:srgbClr val="000000"/>
                </a:solidFill>
                <a:effectLst/>
                <a:latin typeface="Dreaming Outloud Pro" panose="03050502040302030504" pitchFamily="66" charset="0"/>
                <a:ea typeface="Calibri" panose="020F0502020204030204" pitchFamily="34" charset="0"/>
                <a:cs typeface="Dreaming Outloud Pro" panose="03050502040302030504" pitchFamily="66" charset="0"/>
              </a:rPr>
              <a:t>Arviointiohjeet</a:t>
            </a:r>
            <a:r>
              <a:rPr lang="fi-FI" sz="1200" kern="100" dirty="0">
                <a:solidFill>
                  <a:srgbClr val="000000"/>
                </a:solidFill>
                <a:effectLst/>
                <a:latin typeface="Dreaming Outloud Pro" panose="03050502040302030504" pitchFamily="66" charset="0"/>
                <a:ea typeface="Calibri" panose="020F0502020204030204" pitchFamily="34" charset="0"/>
                <a:cs typeface="Dreaming Outloud Pro" panose="03050502040302030504" pitchFamily="66" charset="0"/>
              </a:rPr>
              <a:t>: </a:t>
            </a:r>
            <a:r>
              <a:rPr lang="fi-FI" sz="11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7"/>
              </a:rPr>
              <a:t>https://www.koulukunnossa.fi/wp-content/uploads/2022/02/Koulupoissaolokysely_-_arviointiohje-1.pdf</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005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1">
            <a:extLst>
              <a:ext uri="{FF2B5EF4-FFF2-40B4-BE49-F238E27FC236}">
                <a16:creationId xmlns:a16="http://schemas.microsoft.com/office/drawing/2014/main" id="{D6656EEC-D79C-48C2-51F1-0E6F3C796B58}"/>
              </a:ext>
            </a:extLst>
          </p:cNvPr>
          <p:cNvPicPr>
            <a:picLocks noChangeAspect="1"/>
          </p:cNvPicPr>
          <p:nvPr/>
        </p:nvPicPr>
        <p:blipFill>
          <a:blip r:embed="rId2"/>
          <a:stretch>
            <a:fillRect/>
          </a:stretch>
        </p:blipFill>
        <p:spPr>
          <a:xfrm>
            <a:off x="5280587" y="-291149"/>
            <a:ext cx="6289359" cy="4802178"/>
          </a:xfrm>
          <a:prstGeom prst="rect">
            <a:avLst/>
          </a:prstGeom>
        </p:spPr>
      </p:pic>
      <p:sp>
        <p:nvSpPr>
          <p:cNvPr id="10" name="Tekstiruutu 9">
            <a:extLst>
              <a:ext uri="{FF2B5EF4-FFF2-40B4-BE49-F238E27FC236}">
                <a16:creationId xmlns:a16="http://schemas.microsoft.com/office/drawing/2014/main" id="{75191203-1B61-3D8B-AF82-D96258941EAC}"/>
              </a:ext>
            </a:extLst>
          </p:cNvPr>
          <p:cNvSpPr txBox="1"/>
          <p:nvPr/>
        </p:nvSpPr>
        <p:spPr>
          <a:xfrm>
            <a:off x="340242" y="563527"/>
            <a:ext cx="4805916" cy="669542"/>
          </a:xfrm>
          <a:prstGeom prst="rect">
            <a:avLst/>
          </a:prstGeom>
          <a:noFill/>
        </p:spPr>
        <p:txBody>
          <a:bodyPr wrap="square" rtlCol="0">
            <a:spAutoFit/>
          </a:bodyPr>
          <a:lstStyle/>
          <a:p>
            <a:pPr marL="342900" lvl="0" indent="-342900">
              <a:lnSpc>
                <a:spcPct val="107000"/>
              </a:lnSpc>
              <a:spcAft>
                <a:spcPts val="800"/>
              </a:spcAft>
              <a:buFont typeface="Symbol" panose="05050102010706020507" pitchFamily="18" charset="2"/>
              <a:buChar char=""/>
            </a:pP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pic>
        <p:nvPicPr>
          <p:cNvPr id="12" name="Bildobjekt 14">
            <a:extLst>
              <a:ext uri="{FF2B5EF4-FFF2-40B4-BE49-F238E27FC236}">
                <a16:creationId xmlns:a16="http://schemas.microsoft.com/office/drawing/2014/main" id="{73451D1C-D145-45AE-3550-5F5CEBB497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586" y="5552501"/>
            <a:ext cx="1647543" cy="2007174"/>
          </a:xfrm>
          <a:prstGeom prst="rect">
            <a:avLst/>
          </a:prstGeom>
        </p:spPr>
      </p:pic>
      <p:sp>
        <p:nvSpPr>
          <p:cNvPr id="13" name="Tekstiruutu 12">
            <a:extLst>
              <a:ext uri="{FF2B5EF4-FFF2-40B4-BE49-F238E27FC236}">
                <a16:creationId xmlns:a16="http://schemas.microsoft.com/office/drawing/2014/main" id="{CE7BF0AC-7AD5-A4F5-97D3-C9A52922DCC2}"/>
              </a:ext>
            </a:extLst>
          </p:cNvPr>
          <p:cNvSpPr txBox="1"/>
          <p:nvPr/>
        </p:nvSpPr>
        <p:spPr>
          <a:xfrm>
            <a:off x="5820578" y="540509"/>
            <a:ext cx="4900911" cy="4469365"/>
          </a:xfrm>
          <a:prstGeom prst="rect">
            <a:avLst/>
          </a:prstGeom>
          <a:noFill/>
        </p:spPr>
        <p:txBody>
          <a:bodyPr wrap="square" rtlCol="0">
            <a:spAutoFit/>
          </a:bodyPr>
          <a:lstStyle/>
          <a:p>
            <a:pPr algn="ctr">
              <a:lnSpc>
                <a:spcPct val="107000"/>
              </a:lnSpc>
              <a:spcAft>
                <a:spcPts val="800"/>
              </a:spcAft>
            </a:pPr>
            <a:r>
              <a:rPr lang="fi-FI" b="1" kern="100" dirty="0">
                <a:solidFill>
                  <a:schemeClr val="bg1"/>
                </a:solidFill>
                <a:effectLst/>
                <a:latin typeface="Dreaming Outloud Pro" panose="03050502040302030504" pitchFamily="66" charset="0"/>
                <a:ea typeface="Calibri" panose="020F0502020204030204" pitchFamily="34" charset="0"/>
                <a:cs typeface="Dreaming Outloud Pro" panose="03050502040302030504" pitchFamily="66" charset="0"/>
              </a:rPr>
              <a:t>Varhaiset huolenaiheet/ varoitusmerkit</a:t>
            </a:r>
            <a:endParaRPr lang="fi-FI" kern="100" dirty="0">
              <a:solidFill>
                <a:schemeClr val="bg1"/>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pPr algn="ctr">
              <a:lnSpc>
                <a:spcPct val="107000"/>
              </a:lnSpc>
              <a:spcAft>
                <a:spcPts val="800"/>
              </a:spcAft>
            </a:pPr>
            <a:r>
              <a:rPr lang="fi-FI" sz="1200" i="1" kern="100" dirty="0">
                <a:effectLst/>
                <a:latin typeface="Calibri" panose="020F0502020204030204" pitchFamily="34" charset="0"/>
                <a:ea typeface="Calibri" panose="020F0502020204030204" pitchFamily="34" charset="0"/>
                <a:cs typeface="Times New Roman" panose="02020603050405020304" pitchFamily="18" charset="0"/>
              </a:rPr>
              <a:t>Varhainen poissaolojen havaitseminen ja niihin puuttuminen voi estää sitä, että poissaolot muodostuvat toistuviksi tai pitkäkestoisiksi. Kiinnitä huomiota, jos oppilaalla on:</a:t>
            </a:r>
          </a:p>
          <a:p>
            <a:pPr marL="342900" lvl="0" indent="-342900">
              <a:lnSpc>
                <a:spcPct val="107000"/>
              </a:lnSpc>
              <a:spcAft>
                <a:spcPts val="800"/>
              </a:spcAft>
              <a:buFont typeface="Symbol" panose="05050102010706020507" pitchFamily="18" charset="2"/>
              <a:buChar char=""/>
              <a:tabLst>
                <a:tab pos="457200" algn="l"/>
              </a:tabLst>
            </a:pP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endParaRPr lang="fi-FI" sz="1100" kern="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050" dirty="0"/>
          </a:p>
        </p:txBody>
      </p:sp>
      <p:sp>
        <p:nvSpPr>
          <p:cNvPr id="4" name="Tekstiruutu 3">
            <a:extLst>
              <a:ext uri="{FF2B5EF4-FFF2-40B4-BE49-F238E27FC236}">
                <a16:creationId xmlns:a16="http://schemas.microsoft.com/office/drawing/2014/main" id="{1848FCBD-22DD-6864-A334-EB730A6B46FB}"/>
              </a:ext>
            </a:extLst>
          </p:cNvPr>
          <p:cNvSpPr txBox="1"/>
          <p:nvPr/>
        </p:nvSpPr>
        <p:spPr>
          <a:xfrm>
            <a:off x="5937683" y="1722830"/>
            <a:ext cx="4592446" cy="2508379"/>
          </a:xfrm>
          <a:prstGeom prst="rect">
            <a:avLst/>
          </a:prstGeom>
          <a:noFill/>
        </p:spPr>
        <p:txBody>
          <a:bodyPr wrap="square" rtlCol="0">
            <a:spAutoFit/>
          </a:bodyPr>
          <a:lstStyle/>
          <a:p>
            <a:pPr marL="285750" indent="-285750">
              <a:buFont typeface="Arial" panose="020B0604020202020204" pitchFamily="34" charset="0"/>
              <a:buChar char="•"/>
            </a:pPr>
            <a:r>
              <a:rPr lang="fi-FI" sz="1100" dirty="0"/>
              <a:t>Epäselvä poissaolo tai lisääntyvää myöhästelyä</a:t>
            </a:r>
          </a:p>
          <a:p>
            <a:pPr marL="285750" indent="-285750">
              <a:buFont typeface="Arial" panose="020B0604020202020204" pitchFamily="34" charset="0"/>
              <a:buChar char="•"/>
            </a:pPr>
            <a:r>
              <a:rPr lang="fi-FI" sz="1100" dirty="0"/>
              <a:t>Poissaoloa vapaapäivien, lomien tms. jälkeen</a:t>
            </a:r>
          </a:p>
          <a:p>
            <a:pPr marL="285750" indent="-285750">
              <a:buFont typeface="Arial" panose="020B0604020202020204" pitchFamily="34" charset="0"/>
              <a:buChar char="•"/>
            </a:pPr>
            <a:r>
              <a:rPr lang="fi-FI" sz="1100" dirty="0"/>
              <a:t>Poissaoloa varsinkin päivinä, jolloin on kokeita tai esitelmiä</a:t>
            </a:r>
          </a:p>
          <a:p>
            <a:pPr marL="285750" indent="-285750">
              <a:buFont typeface="Arial" panose="020B0604020202020204" pitchFamily="34" charset="0"/>
              <a:buChar char="•"/>
            </a:pPr>
            <a:r>
              <a:rPr lang="fi-FI" sz="1100" dirty="0"/>
              <a:t>Poissaoloa tiettyjen aineiden oppitunneilta</a:t>
            </a:r>
          </a:p>
          <a:p>
            <a:pPr marL="285750" indent="-285750">
              <a:buFont typeface="Arial" panose="020B0604020202020204" pitchFamily="34" charset="0"/>
              <a:buChar char="•"/>
            </a:pPr>
            <a:r>
              <a:rPr lang="fi-FI" sz="1100" dirty="0"/>
              <a:t>Poissaoloa oppitunneilta, vaikka oppilas on koulussa</a:t>
            </a:r>
          </a:p>
          <a:p>
            <a:pPr marL="285750" indent="-285750">
              <a:buFont typeface="Arial" panose="020B0604020202020204" pitchFamily="34" charset="0"/>
              <a:buChar char="•"/>
            </a:pPr>
            <a:r>
              <a:rPr lang="fi-FI" sz="1100" kern="100" dirty="0">
                <a:effectLst/>
                <a:ea typeface="Calibri" panose="020F0502020204030204" pitchFamily="34" charset="0"/>
                <a:cs typeface="Times New Roman" panose="02020603050405020304" pitchFamily="18" charset="0"/>
              </a:rPr>
              <a:t>lisääntyneitä psykosomaattisia oireita, kuten päänsärkyä ja vatsakipua tai epämääräistä huonoa oloa</a:t>
            </a:r>
          </a:p>
          <a:p>
            <a:pPr marL="285750" indent="-285750">
              <a:buFont typeface="Arial" panose="020B0604020202020204" pitchFamily="34" charset="0"/>
              <a:buChar char="•"/>
            </a:pPr>
            <a:r>
              <a:rPr lang="fi-FI" sz="1100" kern="100" dirty="0">
                <a:ea typeface="Calibri" panose="020F0502020204030204" pitchFamily="34" charset="0"/>
                <a:cs typeface="Times New Roman" panose="02020603050405020304" pitchFamily="18" charset="0"/>
              </a:rPr>
              <a:t>T</a:t>
            </a:r>
            <a:r>
              <a:rPr lang="fi-FI" sz="1100" kern="100" dirty="0">
                <a:effectLst/>
                <a:ea typeface="Calibri" panose="020F0502020204030204" pitchFamily="34" charset="0"/>
                <a:cs typeface="Times New Roman" panose="02020603050405020304" pitchFamily="18" charset="0"/>
              </a:rPr>
              <a:t>avanomaista enemmän yhteydenpitoa kotiin koulupäivän aikana</a:t>
            </a:r>
          </a:p>
          <a:p>
            <a:pPr marL="285750" indent="-285750">
              <a:buFont typeface="Arial" panose="020B0604020202020204" pitchFamily="34" charset="0"/>
              <a:buChar char="•"/>
            </a:pPr>
            <a:r>
              <a:rPr lang="fi-FI" sz="1100" kern="100" dirty="0">
                <a:ea typeface="Calibri" panose="020F0502020204030204" pitchFamily="34" charset="0"/>
                <a:cs typeface="Times New Roman" panose="02020603050405020304" pitchFamily="18" charset="0"/>
              </a:rPr>
              <a:t>M</a:t>
            </a:r>
            <a:r>
              <a:rPr lang="fi-FI" sz="1100" kern="100" dirty="0">
                <a:effectLst/>
                <a:ea typeface="Calibri" panose="020F0502020204030204" pitchFamily="34" charset="0"/>
                <a:cs typeface="Times New Roman" panose="02020603050405020304" pitchFamily="18" charset="0"/>
              </a:rPr>
              <a:t>uutoksia koulunkäynnissä, esimerkiksi toistuvasti tekemättömiä läksyjä ja / tai arvosanojen heikkenemistä</a:t>
            </a:r>
          </a:p>
          <a:p>
            <a:pPr marL="285750" indent="-285750">
              <a:buFont typeface="Arial" panose="020B0604020202020204" pitchFamily="34" charset="0"/>
              <a:buChar char="•"/>
            </a:pPr>
            <a:r>
              <a:rPr lang="sv-FI" sz="1100" kern="100" dirty="0" err="1">
                <a:ea typeface="Calibri" panose="020F0502020204030204" pitchFamily="34" charset="0"/>
                <a:cs typeface="Times New Roman" panose="02020603050405020304" pitchFamily="18" charset="0"/>
              </a:rPr>
              <a:t>M</a:t>
            </a:r>
            <a:r>
              <a:rPr lang="sv-FI" sz="1100" kern="100" dirty="0" err="1">
                <a:effectLst/>
                <a:ea typeface="Calibri" panose="020F0502020204030204" pitchFamily="34" charset="0"/>
                <a:cs typeface="Times New Roman" panose="02020603050405020304" pitchFamily="18" charset="0"/>
              </a:rPr>
              <a:t>uutoksia</a:t>
            </a:r>
            <a:r>
              <a:rPr lang="sv-FI" sz="1100" kern="100" dirty="0">
                <a:effectLst/>
                <a:ea typeface="Calibri" panose="020F0502020204030204" pitchFamily="34" charset="0"/>
                <a:cs typeface="Times New Roman" panose="02020603050405020304" pitchFamily="18" charset="0"/>
              </a:rPr>
              <a:t> </a:t>
            </a:r>
            <a:r>
              <a:rPr lang="sv-FI" sz="1100" kern="100" dirty="0" err="1">
                <a:effectLst/>
                <a:ea typeface="Calibri" panose="020F0502020204030204" pitchFamily="34" charset="0"/>
                <a:cs typeface="Times New Roman" panose="02020603050405020304" pitchFamily="18" charset="0"/>
              </a:rPr>
              <a:t>kaverisuhteissa</a:t>
            </a:r>
            <a:r>
              <a:rPr lang="sv-FI" sz="1100" kern="100" dirty="0">
                <a:effectLst/>
                <a:ea typeface="Calibri" panose="020F0502020204030204" pitchFamily="34" charset="0"/>
                <a:cs typeface="Times New Roman" panose="02020603050405020304" pitchFamily="18" charset="0"/>
              </a:rPr>
              <a:t>.</a:t>
            </a:r>
            <a:endParaRPr lang="fi-FI" sz="1100" kern="1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fi-FI" sz="1200" dirty="0"/>
          </a:p>
          <a:p>
            <a:pPr marL="285750" indent="-285750">
              <a:buFont typeface="Arial" panose="020B0604020202020204" pitchFamily="34" charset="0"/>
              <a:buChar char="•"/>
            </a:pPr>
            <a:endParaRPr lang="fi-FI" sz="1200" dirty="0"/>
          </a:p>
          <a:p>
            <a:pPr marL="285750" indent="-285750">
              <a:buFont typeface="Arial" panose="020B0604020202020204" pitchFamily="34" charset="0"/>
              <a:buChar char="•"/>
            </a:pPr>
            <a:endParaRPr lang="fi-FI" sz="1200" dirty="0"/>
          </a:p>
        </p:txBody>
      </p:sp>
      <p:sp>
        <p:nvSpPr>
          <p:cNvPr id="5" name="Tekstiruutu 4">
            <a:extLst>
              <a:ext uri="{FF2B5EF4-FFF2-40B4-BE49-F238E27FC236}">
                <a16:creationId xmlns:a16="http://schemas.microsoft.com/office/drawing/2014/main" id="{2C2CACBD-DC53-C107-03B6-2AB7E1A0F41B}"/>
              </a:ext>
            </a:extLst>
          </p:cNvPr>
          <p:cNvSpPr txBox="1"/>
          <p:nvPr/>
        </p:nvSpPr>
        <p:spPr>
          <a:xfrm>
            <a:off x="5491353" y="4498016"/>
            <a:ext cx="4215005" cy="2772297"/>
          </a:xfrm>
          <a:prstGeom prst="rect">
            <a:avLst/>
          </a:prstGeom>
          <a:noFill/>
        </p:spPr>
        <p:txBody>
          <a:bodyPr wrap="square" rtlCol="0">
            <a:spAutoFit/>
          </a:bodyPr>
          <a:lstStyle/>
          <a:p>
            <a:pPr>
              <a:lnSpc>
                <a:spcPct val="107000"/>
              </a:lnSpc>
              <a:spcAft>
                <a:spcPts val="800"/>
              </a:spcAft>
            </a:pPr>
            <a:r>
              <a:rPr lang="fi-FI" sz="2000" b="1"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rPr>
              <a:t>Milloin huoli on aiheellinen? </a:t>
            </a:r>
          </a:p>
          <a:p>
            <a:pPr>
              <a:lnSpc>
                <a:spcPct val="107000"/>
              </a:lnSpc>
              <a:spcAft>
                <a:spcPts val="800"/>
              </a:spcAft>
            </a:pPr>
            <a:r>
              <a:rPr lang="fi-FI" sz="1100" i="1" kern="100" dirty="0">
                <a:effectLst/>
                <a:latin typeface="Calibri" panose="020F0502020204030204" pitchFamily="34" charset="0"/>
                <a:ea typeface="Calibri" panose="020F0502020204030204" pitchFamily="34" charset="0"/>
                <a:cs typeface="Times New Roman" panose="02020603050405020304" pitchFamily="18" charset="0"/>
              </a:rPr>
              <a:t>Huoli on aiheellinen, jos oppilaalla on:</a:t>
            </a:r>
          </a:p>
          <a:p>
            <a:pPr marL="285750" indent="-285750">
              <a:buFont typeface="Arial" panose="020B0604020202020204" pitchFamily="34" charset="0"/>
              <a:buChar char="•"/>
            </a:pPr>
            <a:r>
              <a:rPr lang="fi-FI" sz="1100" dirty="0"/>
              <a:t>Luvattomia poissaoloja</a:t>
            </a:r>
          </a:p>
          <a:p>
            <a:pPr marL="285750" indent="-285750">
              <a:buFont typeface="Arial" panose="020B0604020202020204" pitchFamily="34" charset="0"/>
              <a:buChar char="•"/>
            </a:pPr>
            <a:r>
              <a:rPr lang="fi-FI" sz="1100" dirty="0"/>
              <a:t>Toistuvia pitkäkestoisia poissaoloja terveydellisistä syistä</a:t>
            </a:r>
          </a:p>
          <a:p>
            <a:pPr marL="285750" indent="-285750">
              <a:buFont typeface="Arial" panose="020B0604020202020204" pitchFamily="34" charset="0"/>
              <a:buChar char="•"/>
            </a:pPr>
            <a:r>
              <a:rPr lang="fi-FI" sz="1100" dirty="0"/>
              <a:t>Toistuvia selvittämättömiä poissaoloja</a:t>
            </a:r>
          </a:p>
          <a:p>
            <a:pPr marL="285750" indent="-285750">
              <a:buFont typeface="Arial" panose="020B0604020202020204" pitchFamily="34" charset="0"/>
              <a:buChar char="•"/>
            </a:pPr>
            <a:r>
              <a:rPr lang="fi-FI" sz="1100" dirty="0"/>
              <a:t>Toistuvia poissaoloja tietyn oppiaineen tunneilta, samana viikonpäivänä tai samaan aikaan päivisin</a:t>
            </a:r>
          </a:p>
          <a:p>
            <a:pPr marL="285750" indent="-285750">
              <a:buFont typeface="Arial" panose="020B0604020202020204" pitchFamily="34" charset="0"/>
              <a:buChar char="•"/>
            </a:pPr>
            <a:r>
              <a:rPr lang="fi-FI" sz="1100" dirty="0"/>
              <a:t>Toistuvaa poistumista oppitunneilta tai koulusta kesken koulupäivän ilman selkeää syytä</a:t>
            </a:r>
          </a:p>
          <a:p>
            <a:pPr marL="285750" indent="-285750">
              <a:buFont typeface="Arial" panose="020B0604020202020204" pitchFamily="34" charset="0"/>
              <a:buChar char="•"/>
            </a:pPr>
            <a:r>
              <a:rPr lang="fi-FI" sz="1100" dirty="0"/>
              <a:t>Toistuvia myöhästymisiä</a:t>
            </a:r>
          </a:p>
          <a:p>
            <a:pPr>
              <a:lnSpc>
                <a:spcPct val="107000"/>
              </a:lnSpc>
              <a:spcAft>
                <a:spcPts val="800"/>
              </a:spcAft>
            </a:pPr>
            <a:endParaRPr lang="fi-FI" sz="14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6" name="Tekstiruutu 5">
            <a:extLst>
              <a:ext uri="{FF2B5EF4-FFF2-40B4-BE49-F238E27FC236}">
                <a16:creationId xmlns:a16="http://schemas.microsoft.com/office/drawing/2014/main" id="{89536B9A-C90E-F32C-F3ED-262A88341EB8}"/>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19</a:t>
            </a:r>
          </a:p>
        </p:txBody>
      </p:sp>
      <p:sp>
        <p:nvSpPr>
          <p:cNvPr id="7" name="Tekstiruutu 6">
            <a:extLst>
              <a:ext uri="{FF2B5EF4-FFF2-40B4-BE49-F238E27FC236}">
                <a16:creationId xmlns:a16="http://schemas.microsoft.com/office/drawing/2014/main" id="{CBF67505-4056-F2A8-64E8-0482874A9AFB}"/>
              </a:ext>
            </a:extLst>
          </p:cNvPr>
          <p:cNvSpPr txBox="1"/>
          <p:nvPr/>
        </p:nvSpPr>
        <p:spPr>
          <a:xfrm>
            <a:off x="10330623"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4</a:t>
            </a:r>
          </a:p>
        </p:txBody>
      </p:sp>
      <p:sp>
        <p:nvSpPr>
          <p:cNvPr id="8" name="Tekstiruutu 7">
            <a:extLst>
              <a:ext uri="{FF2B5EF4-FFF2-40B4-BE49-F238E27FC236}">
                <a16:creationId xmlns:a16="http://schemas.microsoft.com/office/drawing/2014/main" id="{DCA65D1B-4A1F-652A-5234-74BE48866939}"/>
              </a:ext>
            </a:extLst>
          </p:cNvPr>
          <p:cNvSpPr txBox="1"/>
          <p:nvPr/>
        </p:nvSpPr>
        <p:spPr>
          <a:xfrm>
            <a:off x="340243" y="659219"/>
            <a:ext cx="4631878" cy="6453818"/>
          </a:xfrm>
          <a:prstGeom prst="rect">
            <a:avLst/>
          </a:prstGeom>
          <a:noFill/>
        </p:spPr>
        <p:txBody>
          <a:bodyPr wrap="square">
            <a:spAutoFit/>
          </a:bodyPr>
          <a:lstStyle/>
          <a:p>
            <a:pPr>
              <a:lnSpc>
                <a:spcPct val="107000"/>
              </a:lnSpc>
              <a:spcAft>
                <a:spcPts val="800"/>
              </a:spcAft>
            </a:pPr>
            <a:r>
              <a:rPr lang="fi-FI" sz="1600" b="1" kern="100" dirty="0">
                <a:effectLst/>
                <a:latin typeface="Dreaming Outloud Pro" panose="03050502040302030504" pitchFamily="66" charset="0"/>
                <a:ea typeface="Calibri" panose="020F0502020204030204" pitchFamily="34" charset="0"/>
                <a:cs typeface="Dreaming Outloud Pro" panose="03050502040302030504" pitchFamily="66" charset="0"/>
              </a:rPr>
              <a:t>Kartoitustyökaluja poissaolojen syiden selvittämiseksi</a:t>
            </a:r>
            <a:endParaRPr lang="fi-FI" sz="12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a:lnSpc>
                <a:spcPct val="107000"/>
              </a:lnSpc>
              <a:spcAft>
                <a:spcPts val="800"/>
              </a:spcAft>
            </a:pPr>
            <a:r>
              <a:rPr lang="fi-FI" sz="1400" b="1" kern="100" dirty="0">
                <a:effectLst/>
                <a:latin typeface="Dreaming Outloud Pro" panose="03050502040302030504" pitchFamily="66" charset="0"/>
                <a:ea typeface="Calibri" panose="020F0502020204030204" pitchFamily="34" charset="0"/>
                <a:cs typeface="Dreaming Outloud Pro" panose="03050502040302030504" pitchFamily="66" charset="0"/>
              </a:rPr>
              <a:t>Koulunkäyntikyvyn arviointiseula (Valteri)</a:t>
            </a:r>
            <a:endParaRPr lang="fi-FI" sz="14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anonyymi matalan kynnyksen arviointiseula, ilman rekisteröitymistä </a:t>
            </a:r>
            <a:endParaRPr lang="fi-FI" sz="105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käytetään tilanteissa, joissa on huoli oppilaan koulunkäynnistä </a:t>
            </a:r>
            <a:r>
              <a:rPr lang="fi-FI"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https://toimintakykyarvio.fi/</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a:lnSpc>
                <a:spcPct val="107000"/>
              </a:lnSpc>
              <a:spcAft>
                <a:spcPts val="800"/>
              </a:spcAft>
            </a:pPr>
            <a:r>
              <a:rPr lang="fi-FI" sz="1400" b="1" kern="100" dirty="0">
                <a:effectLst/>
                <a:latin typeface="Dreaming Outloud Pro" panose="03050502040302030504" pitchFamily="66" charset="0"/>
                <a:ea typeface="Calibri" panose="020F0502020204030204" pitchFamily="34" charset="0"/>
                <a:cs typeface="Dreaming Outloud Pro" panose="03050502040302030504" pitchFamily="66" charset="0"/>
              </a:rPr>
              <a:t>Toimintakykyarvio (Valteri)</a:t>
            </a:r>
            <a:endParaRPr lang="fi-FI" sz="14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Toimintakykyarvio kartoittaa oppilaan, huoltajan ja ammattihenkilöiden yhteistä näkemystä oppilaan toimintakyvystä </a:t>
            </a:r>
          </a:p>
          <a:p>
            <a:pPr marL="342900" lvl="0" indent="-342900">
              <a:lnSpc>
                <a:spcPct val="107000"/>
              </a:lnSpc>
              <a:spcAft>
                <a:spcPts val="800"/>
              </a:spcAft>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Sisältää oppimiseen, koulunkäyntiin, vuorovaikutukseen ja hyvinvointiin liittyviä toimintakyvyn tekijöitä. Käyttö vaatii huoltajan suostumusta </a:t>
            </a:r>
            <a:r>
              <a:rPr lang="fi-FI"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https://toimintakykyarvio.fi/</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kern="100" dirty="0">
                <a:effectLst/>
                <a:latin typeface="Dreaming Outloud Pro" panose="03050502040302030504" pitchFamily="66" charset="0"/>
                <a:ea typeface="Calibri" panose="020F0502020204030204" pitchFamily="34" charset="0"/>
                <a:cs typeface="Dreaming Outloud Pro" panose="03050502040302030504" pitchFamily="66" charset="0"/>
              </a:rPr>
              <a:t>ISAP </a:t>
            </a:r>
            <a:r>
              <a:rPr lang="en-US" sz="1400" kern="100" dirty="0">
                <a:effectLst/>
                <a:latin typeface="Dreaming Outloud Pro" panose="03050502040302030504" pitchFamily="66" charset="0"/>
                <a:ea typeface="Calibri" panose="020F0502020204030204" pitchFamily="34" charset="0"/>
                <a:cs typeface="Dreaming Outloud Pro" panose="03050502040302030504" pitchFamily="66" charset="0"/>
              </a:rPr>
              <a:t>- </a:t>
            </a:r>
            <a:r>
              <a:rPr lang="en-US" sz="1400" kern="100" dirty="0">
                <a:solidFill>
                  <a:srgbClr val="000000"/>
                </a:solidFill>
                <a:effectLst/>
                <a:latin typeface="Dreaming Outloud Pro" panose="03050502040302030504" pitchFamily="66" charset="0"/>
                <a:ea typeface="Calibri" panose="020F0502020204030204" pitchFamily="34" charset="0"/>
                <a:cs typeface="Dreaming Outloud Pro" panose="03050502040302030504" pitchFamily="66" charset="0"/>
              </a:rPr>
              <a:t>Inventory of School Attendance Problems</a:t>
            </a:r>
            <a:endParaRPr lang="fi-FI" sz="14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buFont typeface="Symbol" panose="05050102010706020507" pitchFamily="18" charset="2"/>
              <a:buChar char=""/>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Tarkoitettu</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11-18-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vuotiaille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ja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huoltajille</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Ryhmittelee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taustasyyt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13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luokkaan</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Sähköinen kysely oppilaalle ja huoltajalle: </a:t>
            </a:r>
            <a:r>
              <a:rPr lang="fi-FI" sz="11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https://koulukunnossa.fi/</a:t>
            </a:r>
            <a:r>
              <a:rPr lang="fi-FI" sz="1100" b="1" kern="100" dirty="0">
                <a:effectLst/>
                <a:latin typeface="Calibri" panose="020F0502020204030204" pitchFamily="34" charset="0"/>
                <a:ea typeface="Calibri" panose="020F0502020204030204" pitchFamily="34" charset="0"/>
                <a:cs typeface="Times New Roman" panose="02020603050405020304" pitchFamily="18" charset="0"/>
              </a:rPr>
              <a:t> -&gt; läsnäolomalli/ varhainen puuttuminen/ koulupoissaolojen oireet ja syyt – kartoituslomake (ISAP)</a:t>
            </a:r>
            <a:endParaRPr lang="fi-FI" sz="105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fi-FI" sz="11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Oppilas</a:t>
            </a: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https://www.koulukunnossa.fi/wp-content/uploads/2022/01/ISAP_kysely.pdf</a:t>
            </a:r>
            <a:endParaRPr lang="fi-FI" sz="11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Huoltaja</a:t>
            </a: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https://www.koulukunnossa.fi/wp-content/uploads/2023/04/ISAP-Vanhemmat.pdf</a:t>
            </a:r>
            <a:endParaRPr lang="fi-FI" sz="11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nuorempien ja tukea tarvitsevien oppilaiden kanssa täytetään aikuisen tuella koulussa </a:t>
            </a: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(esim. opiskeluhuolto-henkilöstö, erityisopettaja)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0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1">
            <a:extLst>
              <a:ext uri="{FF2B5EF4-FFF2-40B4-BE49-F238E27FC236}">
                <a16:creationId xmlns:a16="http://schemas.microsoft.com/office/drawing/2014/main" id="{210D03D5-CF72-4E39-A138-ED9B053F8A09}"/>
              </a:ext>
            </a:extLst>
          </p:cNvPr>
          <p:cNvPicPr>
            <a:picLocks noChangeAspect="1"/>
          </p:cNvPicPr>
          <p:nvPr/>
        </p:nvPicPr>
        <p:blipFill>
          <a:blip r:embed="rId2"/>
          <a:stretch>
            <a:fillRect/>
          </a:stretch>
        </p:blipFill>
        <p:spPr>
          <a:xfrm rot="5220350">
            <a:off x="3762660" y="1567291"/>
            <a:ext cx="8690152" cy="4720675"/>
          </a:xfrm>
          <a:prstGeom prst="rect">
            <a:avLst/>
          </a:prstGeom>
        </p:spPr>
      </p:pic>
      <p:sp>
        <p:nvSpPr>
          <p:cNvPr id="10" name="Rectangle 3">
            <a:extLst>
              <a:ext uri="{FF2B5EF4-FFF2-40B4-BE49-F238E27FC236}">
                <a16:creationId xmlns:a16="http://schemas.microsoft.com/office/drawing/2014/main" id="{74766447-ED64-2B53-B0CA-59FC61F62D72}"/>
              </a:ext>
            </a:extLst>
          </p:cNvPr>
          <p:cNvSpPr>
            <a:spLocks noChangeArrowheads="1"/>
          </p:cNvSpPr>
          <p:nvPr/>
        </p:nvSpPr>
        <p:spPr bwMode="auto">
          <a:xfrm>
            <a:off x="445500" y="704160"/>
            <a:ext cx="413093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400" b="1" i="0" u="none" strike="noStrike" cap="none" normalizeH="0" baseline="0" dirty="0">
                <a:ln>
                  <a:noFill/>
                </a:ln>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rPr>
              <a:t>30 TUNNIN POISSAOLO</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kun oppitunnin pituus on 45 minuuttia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1" i="0" u="none" strike="noStrike" cap="none" normalizeH="0" baseline="0" dirty="0">
                <a:ln>
                  <a:noFill/>
                </a:ln>
                <a:solidFill>
                  <a:schemeClr val="tx1"/>
                </a:solidFill>
                <a:effectLst/>
                <a:latin typeface="Dreaming Outloud Pro" panose="03050502040302030504" pitchFamily="66" charset="0"/>
                <a:ea typeface="Calibri" panose="020F0502020204030204" pitchFamily="34" charset="0"/>
                <a:cs typeface="Dreaming Outloud Pro" panose="03050502040302030504" pitchFamily="66" charset="0"/>
              </a:rPr>
              <a:t>Ota poissaolo puheeksi oppilaan kanssa, mikäli poissaolo on huolestuttava, vaikka poissaoloja olisi vähemmän kuin 30.</a:t>
            </a:r>
            <a:endParaRPr kumimoji="0" lang="fi-FI" altLang="fi-FI" sz="1400" b="0" i="0" u="none" strike="noStrike" cap="none" normalizeH="0" baseline="0" dirty="0">
              <a:ln>
                <a:noFill/>
              </a:ln>
              <a:solidFill>
                <a:schemeClr val="tx1"/>
              </a:solidFill>
              <a:effectLst/>
              <a:latin typeface="Dreaming Outloud Pro" panose="03050502040302030504" pitchFamily="66" charset="0"/>
              <a:cs typeface="Dreaming Outloud Pro" panose="030505020403020305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Anna oppilaan kertoa omin sanoin poissaoloistaan. Tarkoituksena on selvittää oppilaan näkemys asiaan syyllistämättä häntä tilanteesta.  Oppilaan voi olla vaikea kertoa suoraan syytä poissaoloihin. Luo keskusteluun turvallinen ja avoin ilmapiiri, kuuntele oppilasta ja arvosta hänen ajatuksiaan. </a:t>
            </a:r>
            <a:endParaRPr kumimoji="0" lang="fi-FI" altLang="fi-FI" sz="1100" b="0" i="0" u="none" strike="noStrike" cap="none" normalizeH="0" baseline="0" dirty="0">
              <a:ln>
                <a:noFill/>
              </a:ln>
              <a:solidFill>
                <a:schemeClr val="tx1"/>
              </a:solidFill>
              <a:effectLst/>
              <a:latin typeface="Arial" panose="020B0604020202020204" pitchFamily="34" charset="0"/>
            </a:endParaRPr>
          </a:p>
        </p:txBody>
      </p:sp>
      <p:pic>
        <p:nvPicPr>
          <p:cNvPr id="11" name="Bildobjekt 17">
            <a:extLst>
              <a:ext uri="{FF2B5EF4-FFF2-40B4-BE49-F238E27FC236}">
                <a16:creationId xmlns:a16="http://schemas.microsoft.com/office/drawing/2014/main" id="{107FB34E-4BCC-219A-702C-8924FDF5F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10" y="4688655"/>
            <a:ext cx="2902479" cy="2757945"/>
          </a:xfrm>
          <a:prstGeom prst="rect">
            <a:avLst/>
          </a:prstGeom>
        </p:spPr>
      </p:pic>
      <p:sp>
        <p:nvSpPr>
          <p:cNvPr id="14" name="Tekstiruutu 13">
            <a:extLst>
              <a:ext uri="{FF2B5EF4-FFF2-40B4-BE49-F238E27FC236}">
                <a16:creationId xmlns:a16="http://schemas.microsoft.com/office/drawing/2014/main" id="{48F56A42-07D4-5092-C31F-3AEC4ACEC116}"/>
              </a:ext>
            </a:extLst>
          </p:cNvPr>
          <p:cNvSpPr txBox="1"/>
          <p:nvPr/>
        </p:nvSpPr>
        <p:spPr>
          <a:xfrm>
            <a:off x="6129670" y="1592967"/>
            <a:ext cx="3981894" cy="4833503"/>
          </a:xfrm>
          <a:prstGeom prst="rect">
            <a:avLst/>
          </a:prstGeom>
          <a:noFill/>
        </p:spPr>
        <p:txBody>
          <a:bodyPr wrap="square">
            <a:spAutoFit/>
          </a:bodyPr>
          <a:lstStyle/>
          <a:p>
            <a:pPr>
              <a:lnSpc>
                <a:spcPct val="107000"/>
              </a:lnSpc>
              <a:spcAft>
                <a:spcPts val="6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Poissaolon aikana on tärkeä, että yhteys kouluun säilyy. Yhteyttä pitää turvallinen koulun aikuinen/ koulun nimetty yhteyshenkilö, myös yhteydenpito koulukavereihin on tärkeää.</a:t>
            </a:r>
          </a:p>
          <a:p>
            <a:pPr marL="342900" lvl="0" indent="-342900">
              <a:lnSpc>
                <a:spcPct val="107000"/>
              </a:lnSpc>
              <a:spcAft>
                <a:spcPts val="6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Oppilaan positiivinen kohtaaminen, kun hän palaa kouluun.</a:t>
            </a:r>
          </a:p>
          <a:p>
            <a:pPr marL="342900" lvl="0" indent="-342900">
              <a:lnSpc>
                <a:spcPct val="107000"/>
              </a:lnSpc>
              <a:spcAft>
                <a:spcPts val="6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Avoin oppilaslähtöinen yhteistyö koulun ja kodin välillä.</a:t>
            </a:r>
          </a:p>
          <a:p>
            <a:pPr marL="342900" lvl="0" indent="-342900">
              <a:lnSpc>
                <a:spcPct val="107000"/>
              </a:lnSpc>
              <a:spcAft>
                <a:spcPts val="6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Yhteistyötä ja kouluun paluun suunnittelua tehdään oppilaan monialaisessa asiantuntijaryhmässä. </a:t>
            </a:r>
          </a:p>
          <a:p>
            <a:pPr marL="342900" lvl="0" indent="-342900">
              <a:lnSpc>
                <a:spcPct val="107000"/>
              </a:lnSpc>
              <a:spcAft>
                <a:spcPts val="6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Kun oppilas palaa poissaolon jälkeen kouluun, on tärkeää huomioida, ettei hänelle anneta isoa määrää koulutehtäviä eikä heti kokeita tai arvioitavia töitä.</a:t>
            </a:r>
          </a:p>
          <a:p>
            <a:pPr marL="342900" lvl="0" indent="-342900">
              <a:lnSpc>
                <a:spcPct val="107000"/>
              </a:lnSpc>
              <a:spcAft>
                <a:spcPts val="6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Eriyttäminen muistetaan kaikilla tuen tasoilla. </a:t>
            </a:r>
            <a:r>
              <a:rPr lang="fi-FI" sz="1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6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Oppilaalle annetaan mahdollisuus monipuoliseen arviointiin ja näyttöön.  </a:t>
            </a:r>
          </a:p>
          <a:p>
            <a:pPr marL="342900" lvl="0" indent="-342900">
              <a:lnSpc>
                <a:spcPct val="107000"/>
              </a:lnSpc>
              <a:spcAft>
                <a:spcPts val="8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Opettajan antamien ohjeiden mukaisesti joitakin oppiaineita voidaan sopia kotona suoritettaviksi. </a:t>
            </a:r>
          </a:p>
          <a:p>
            <a:pPr marL="342900" lvl="0" indent="-342900">
              <a:lnSpc>
                <a:spcPct val="107000"/>
              </a:lnSpc>
              <a:spcAft>
                <a:spcPts val="8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Oppilaan koulupäiviä voidaan tilapäisesti lyhentää (POL §18) terveydellisistä syistä asiantuntijalausunnon perusteella. </a:t>
            </a:r>
          </a:p>
          <a:p>
            <a:pPr>
              <a:lnSpc>
                <a:spcPct val="107000"/>
              </a:lnSpc>
              <a:spcAft>
                <a:spcPts val="800"/>
              </a:spcAf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ulukko 4">
            <a:extLst>
              <a:ext uri="{FF2B5EF4-FFF2-40B4-BE49-F238E27FC236}">
                <a16:creationId xmlns:a16="http://schemas.microsoft.com/office/drawing/2014/main" id="{C5A8CFB6-272F-099F-618E-FA7A4F528A76}"/>
              </a:ext>
            </a:extLst>
          </p:cNvPr>
          <p:cNvGraphicFramePr>
            <a:graphicFrameLocks noGrp="1"/>
          </p:cNvGraphicFramePr>
          <p:nvPr>
            <p:extLst>
              <p:ext uri="{D42A27DB-BD31-4B8C-83A1-F6EECF244321}">
                <p14:modId xmlns:p14="http://schemas.microsoft.com/office/powerpoint/2010/main" val="1142516304"/>
              </p:ext>
            </p:extLst>
          </p:nvPr>
        </p:nvGraphicFramePr>
        <p:xfrm>
          <a:off x="580249" y="3266362"/>
          <a:ext cx="3936202" cy="1322532"/>
        </p:xfrm>
        <a:graphic>
          <a:graphicData uri="http://schemas.openxmlformats.org/drawingml/2006/table">
            <a:tbl>
              <a:tblPr firstRow="1" firstCol="1" bandRow="1"/>
              <a:tblGrid>
                <a:gridCol w="1655710">
                  <a:extLst>
                    <a:ext uri="{9D8B030D-6E8A-4147-A177-3AD203B41FA5}">
                      <a16:colId xmlns:a16="http://schemas.microsoft.com/office/drawing/2014/main" val="261618827"/>
                    </a:ext>
                  </a:extLst>
                </a:gridCol>
                <a:gridCol w="2280492">
                  <a:extLst>
                    <a:ext uri="{9D8B030D-6E8A-4147-A177-3AD203B41FA5}">
                      <a16:colId xmlns:a16="http://schemas.microsoft.com/office/drawing/2014/main" val="1268107334"/>
                    </a:ext>
                  </a:extLst>
                </a:gridCol>
              </a:tblGrid>
              <a:tr h="440844">
                <a:tc>
                  <a:txBody>
                    <a:bodyPr/>
                    <a:lstStyle/>
                    <a:p>
                      <a:pPr algn="ctr">
                        <a:lnSpc>
                          <a:spcPct val="107000"/>
                        </a:lnSpc>
                        <a:spcAft>
                          <a:spcPts val="800"/>
                        </a:spcAft>
                      </a:pPr>
                      <a:r>
                        <a:rPr lang="sv-FI"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Oppitunnin pituus 60 min</a:t>
                      </a:r>
                      <a:endParaRPr lang="fi-FI"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sv-FI" sz="1100" kern="100">
                          <a:effectLst/>
                          <a:latin typeface="Calibri" panose="020F0502020204030204" pitchFamily="34" charset="0"/>
                          <a:ea typeface="Calibri" panose="020F0502020204030204" pitchFamily="34" charset="0"/>
                          <a:cs typeface="Times New Roman" panose="02020603050405020304" pitchFamily="18" charset="0"/>
                        </a:rPr>
                        <a:t>22 oppituntia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988282"/>
                  </a:ext>
                </a:extLst>
              </a:tr>
              <a:tr h="440844">
                <a:tc>
                  <a:txBody>
                    <a:bodyPr/>
                    <a:lstStyle/>
                    <a:p>
                      <a:pPr algn="ctr">
                        <a:lnSpc>
                          <a:spcPct val="107000"/>
                        </a:lnSpc>
                        <a:spcAft>
                          <a:spcPts val="800"/>
                        </a:spcAft>
                      </a:pPr>
                      <a:r>
                        <a:rPr lang="sv-FI"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Oppitunnin pituus 75 min</a:t>
                      </a:r>
                      <a:endParaRPr lang="fi-FI"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18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oppituntia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4485344"/>
                  </a:ext>
                </a:extLst>
              </a:tr>
              <a:tr h="440844">
                <a:tc>
                  <a:txBody>
                    <a:bodyPr/>
                    <a:lstStyle/>
                    <a:p>
                      <a:pPr algn="ctr">
                        <a:lnSpc>
                          <a:spcPct val="107000"/>
                        </a:lnSpc>
                        <a:spcAft>
                          <a:spcPts val="800"/>
                        </a:spcAft>
                      </a:pPr>
                      <a:r>
                        <a:rPr lang="sv-FI" sz="11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Oppitunnin</a:t>
                      </a:r>
                      <a:r>
                        <a:rPr lang="sv-FI"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sv-FI" sz="11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pituus</a:t>
                      </a:r>
                      <a:r>
                        <a:rPr lang="sv-FI"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90 min</a:t>
                      </a:r>
                      <a:endParaRPr lang="fi-FI"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15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oppituntia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8507669"/>
                  </a:ext>
                </a:extLst>
              </a:tr>
            </a:tbl>
          </a:graphicData>
        </a:graphic>
      </p:graphicFrame>
      <p:sp>
        <p:nvSpPr>
          <p:cNvPr id="8" name="Tekstiruutu 7">
            <a:extLst>
              <a:ext uri="{FF2B5EF4-FFF2-40B4-BE49-F238E27FC236}">
                <a16:creationId xmlns:a16="http://schemas.microsoft.com/office/drawing/2014/main" id="{DA1C2051-5593-3405-2AC1-7BF73CF5806A}"/>
              </a:ext>
            </a:extLst>
          </p:cNvPr>
          <p:cNvSpPr txBox="1"/>
          <p:nvPr/>
        </p:nvSpPr>
        <p:spPr>
          <a:xfrm>
            <a:off x="6301648" y="371202"/>
            <a:ext cx="2732184" cy="959622"/>
          </a:xfrm>
          <a:prstGeom prst="rect">
            <a:avLst/>
          </a:prstGeom>
          <a:noFill/>
        </p:spPr>
        <p:txBody>
          <a:bodyPr wrap="square" rtlCol="0">
            <a:spAutoFit/>
          </a:bodyPr>
          <a:lstStyle/>
          <a:p>
            <a:pPr algn="ctr">
              <a:lnSpc>
                <a:spcPct val="107000"/>
              </a:lnSpc>
              <a:spcAft>
                <a:spcPts val="600"/>
              </a:spcAft>
            </a:pPr>
            <a:r>
              <a:rPr lang="fi-FI" sz="2400" b="1" kern="100" dirty="0">
                <a:solidFill>
                  <a:schemeClr val="bg1"/>
                </a:solidFill>
                <a:effectLst/>
                <a:latin typeface="Dreaming Outloud Pro" panose="03050502040302030504" pitchFamily="66" charset="0"/>
                <a:ea typeface="Calibri" panose="020F0502020204030204" pitchFamily="34" charset="0"/>
                <a:cs typeface="Dreaming Outloud Pro" panose="03050502040302030504" pitchFamily="66" charset="0"/>
              </a:rPr>
              <a:t> Kouluun paluu </a:t>
            </a:r>
          </a:p>
          <a:p>
            <a:pPr algn="ctr">
              <a:lnSpc>
                <a:spcPct val="107000"/>
              </a:lnSpc>
              <a:spcAft>
                <a:spcPts val="600"/>
              </a:spcAft>
            </a:pPr>
            <a:r>
              <a:rPr lang="fi-FI" sz="2400" b="1" kern="100" dirty="0">
                <a:solidFill>
                  <a:schemeClr val="bg1"/>
                </a:solidFill>
                <a:effectLst/>
                <a:latin typeface="Dreaming Outloud Pro" panose="03050502040302030504" pitchFamily="66" charset="0"/>
                <a:ea typeface="Calibri" panose="020F0502020204030204" pitchFamily="34" charset="0"/>
                <a:cs typeface="Dreaming Outloud Pro" panose="03050502040302030504" pitchFamily="66" charset="0"/>
              </a:rPr>
              <a:t>pienin askelin    </a:t>
            </a:r>
            <a:endParaRPr lang="fi-FI" sz="2400" dirty="0"/>
          </a:p>
        </p:txBody>
      </p:sp>
      <p:grpSp>
        <p:nvGrpSpPr>
          <p:cNvPr id="53" name="Ryhmä 52">
            <a:extLst>
              <a:ext uri="{FF2B5EF4-FFF2-40B4-BE49-F238E27FC236}">
                <a16:creationId xmlns:a16="http://schemas.microsoft.com/office/drawing/2014/main" id="{C2E4F18C-F0AF-3454-3616-53698B68EC51}"/>
              </a:ext>
            </a:extLst>
          </p:cNvPr>
          <p:cNvGrpSpPr/>
          <p:nvPr/>
        </p:nvGrpSpPr>
        <p:grpSpPr>
          <a:xfrm>
            <a:off x="4754181" y="186143"/>
            <a:ext cx="441706" cy="7156575"/>
            <a:chOff x="4754181" y="186143"/>
            <a:chExt cx="441706" cy="7156575"/>
          </a:xfrm>
        </p:grpSpPr>
        <p:grpSp>
          <p:nvGrpSpPr>
            <p:cNvPr id="26" name="Ryhmä 25">
              <a:extLst>
                <a:ext uri="{FF2B5EF4-FFF2-40B4-BE49-F238E27FC236}">
                  <a16:creationId xmlns:a16="http://schemas.microsoft.com/office/drawing/2014/main" id="{E2B0B29C-1BA2-ACB1-CF7C-0421BDF051E1}"/>
                </a:ext>
              </a:extLst>
            </p:cNvPr>
            <p:cNvGrpSpPr/>
            <p:nvPr/>
          </p:nvGrpSpPr>
          <p:grpSpPr>
            <a:xfrm flipH="1">
              <a:off x="4754181" y="2796457"/>
              <a:ext cx="390421" cy="2193952"/>
              <a:chOff x="4514690" y="1324935"/>
              <a:chExt cx="562169" cy="3676723"/>
            </a:xfrm>
          </p:grpSpPr>
          <p:grpSp>
            <p:nvGrpSpPr>
              <p:cNvPr id="19" name="Ryhmä 18">
                <a:extLst>
                  <a:ext uri="{FF2B5EF4-FFF2-40B4-BE49-F238E27FC236}">
                    <a16:creationId xmlns:a16="http://schemas.microsoft.com/office/drawing/2014/main" id="{3A21DB2C-A994-70B7-6F72-9D0C3F99B37C}"/>
                  </a:ext>
                </a:extLst>
              </p:cNvPr>
              <p:cNvGrpSpPr/>
              <p:nvPr/>
            </p:nvGrpSpPr>
            <p:grpSpPr>
              <a:xfrm>
                <a:off x="4668709" y="3280764"/>
                <a:ext cx="408150" cy="1720894"/>
                <a:chOff x="4555797" y="453544"/>
                <a:chExt cx="716687" cy="2551116"/>
              </a:xfrm>
            </p:grpSpPr>
            <p:sp>
              <p:nvSpPr>
                <p:cNvPr id="13" name="Ellipsi 12">
                  <a:extLst>
                    <a:ext uri="{FF2B5EF4-FFF2-40B4-BE49-F238E27FC236}">
                      <a16:creationId xmlns:a16="http://schemas.microsoft.com/office/drawing/2014/main" id="{8944DDE0-174A-6F40-4EDA-CEABEAD7ACFA}"/>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9B88CA86-B181-7CA5-EB91-C50D51A8059E}"/>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82BEC9B7-FA35-F997-FD96-58CAC22954B1}"/>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a:extLst>
                    <a:ext uri="{FF2B5EF4-FFF2-40B4-BE49-F238E27FC236}">
                      <a16:creationId xmlns:a16="http://schemas.microsoft.com/office/drawing/2014/main" id="{F2277030-49A0-956E-DB8D-BBDB564F18A5}"/>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EFAD7B5F-AFE4-A0AF-CD3E-2A3E509B7C03}"/>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0" name="Ryhmä 19">
                <a:extLst>
                  <a:ext uri="{FF2B5EF4-FFF2-40B4-BE49-F238E27FC236}">
                    <a16:creationId xmlns:a16="http://schemas.microsoft.com/office/drawing/2014/main" id="{08743360-9916-BDFA-8293-9D9C5317DF3A}"/>
                  </a:ext>
                </a:extLst>
              </p:cNvPr>
              <p:cNvGrpSpPr/>
              <p:nvPr/>
            </p:nvGrpSpPr>
            <p:grpSpPr>
              <a:xfrm>
                <a:off x="4514690" y="1324935"/>
                <a:ext cx="557976" cy="1826236"/>
                <a:chOff x="4555797" y="453544"/>
                <a:chExt cx="716687" cy="2551116"/>
              </a:xfrm>
            </p:grpSpPr>
            <p:sp>
              <p:nvSpPr>
                <p:cNvPr id="21" name="Ellipsi 20">
                  <a:extLst>
                    <a:ext uri="{FF2B5EF4-FFF2-40B4-BE49-F238E27FC236}">
                      <a16:creationId xmlns:a16="http://schemas.microsoft.com/office/drawing/2014/main" id="{6B4BDA58-5C40-F8C0-6EC5-F1991EE6828D}"/>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B1E639AA-F50B-DD62-07DE-75A547AEDEC5}"/>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40128498-A1D0-5FF2-52FB-E3E10900C928}"/>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32203471-6634-5A6F-EEFF-5BED14704997}"/>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1690FD0A-E279-82F9-B1B3-88A6020CF853}"/>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27" name="Ryhmä 26">
              <a:extLst>
                <a:ext uri="{FF2B5EF4-FFF2-40B4-BE49-F238E27FC236}">
                  <a16:creationId xmlns:a16="http://schemas.microsoft.com/office/drawing/2014/main" id="{45054D44-F0AC-794A-0558-407EB509660E}"/>
                </a:ext>
              </a:extLst>
            </p:cNvPr>
            <p:cNvGrpSpPr/>
            <p:nvPr/>
          </p:nvGrpSpPr>
          <p:grpSpPr>
            <a:xfrm>
              <a:off x="4847341" y="5099884"/>
              <a:ext cx="342465" cy="2242834"/>
              <a:chOff x="4514690" y="1324935"/>
              <a:chExt cx="562169" cy="3676723"/>
            </a:xfrm>
          </p:grpSpPr>
          <p:grpSp>
            <p:nvGrpSpPr>
              <p:cNvPr id="28" name="Ryhmä 27">
                <a:extLst>
                  <a:ext uri="{FF2B5EF4-FFF2-40B4-BE49-F238E27FC236}">
                    <a16:creationId xmlns:a16="http://schemas.microsoft.com/office/drawing/2014/main" id="{A560E874-78AB-10F0-D656-CD5DB57440A5}"/>
                  </a:ext>
                </a:extLst>
              </p:cNvPr>
              <p:cNvGrpSpPr/>
              <p:nvPr/>
            </p:nvGrpSpPr>
            <p:grpSpPr>
              <a:xfrm>
                <a:off x="4668709" y="3280764"/>
                <a:ext cx="408150" cy="1720894"/>
                <a:chOff x="4555797" y="453544"/>
                <a:chExt cx="716687" cy="2551116"/>
              </a:xfrm>
            </p:grpSpPr>
            <p:sp>
              <p:nvSpPr>
                <p:cNvPr id="35" name="Ellipsi 34">
                  <a:extLst>
                    <a:ext uri="{FF2B5EF4-FFF2-40B4-BE49-F238E27FC236}">
                      <a16:creationId xmlns:a16="http://schemas.microsoft.com/office/drawing/2014/main" id="{80D75CC1-DDBD-B58D-EC46-4369A3DC869D}"/>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35F80F71-CE07-82DF-A448-893B9A6B9A56}"/>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83DEEE73-CFF3-2D9F-E4AB-7CC8AA095331}"/>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a:extLst>
                    <a:ext uri="{FF2B5EF4-FFF2-40B4-BE49-F238E27FC236}">
                      <a16:creationId xmlns:a16="http://schemas.microsoft.com/office/drawing/2014/main" id="{B4126CFB-B1AB-8155-7339-911B8935E345}"/>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Ellipsi 38">
                  <a:extLst>
                    <a:ext uri="{FF2B5EF4-FFF2-40B4-BE49-F238E27FC236}">
                      <a16:creationId xmlns:a16="http://schemas.microsoft.com/office/drawing/2014/main" id="{D1625F01-C977-08E5-2E94-2DEE8C5618A7}"/>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9" name="Ryhmä 28">
                <a:extLst>
                  <a:ext uri="{FF2B5EF4-FFF2-40B4-BE49-F238E27FC236}">
                    <a16:creationId xmlns:a16="http://schemas.microsoft.com/office/drawing/2014/main" id="{DA242536-70FB-E3D0-6425-4A4E71B9728E}"/>
                  </a:ext>
                </a:extLst>
              </p:cNvPr>
              <p:cNvGrpSpPr/>
              <p:nvPr/>
            </p:nvGrpSpPr>
            <p:grpSpPr>
              <a:xfrm>
                <a:off x="4514690" y="1324935"/>
                <a:ext cx="557976" cy="1826236"/>
                <a:chOff x="4555797" y="453544"/>
                <a:chExt cx="716687" cy="2551116"/>
              </a:xfrm>
            </p:grpSpPr>
            <p:sp>
              <p:nvSpPr>
                <p:cNvPr id="30" name="Ellipsi 29">
                  <a:extLst>
                    <a:ext uri="{FF2B5EF4-FFF2-40B4-BE49-F238E27FC236}">
                      <a16:creationId xmlns:a16="http://schemas.microsoft.com/office/drawing/2014/main" id="{6806D8F7-91D5-16E5-B40D-DB36E6A8EDC7}"/>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9C65A150-46F3-C8E1-B2FA-84EFA9EF89F6}"/>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a:extLst>
                    <a:ext uri="{FF2B5EF4-FFF2-40B4-BE49-F238E27FC236}">
                      <a16:creationId xmlns:a16="http://schemas.microsoft.com/office/drawing/2014/main" id="{B9021186-28E5-20B7-CCF6-69F3123C7732}"/>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C8B7FF71-6712-7632-CCE1-985D4808EADD}"/>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4775FEEC-A94F-4EA7-C2A2-85FB17FE5CE3}"/>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40" name="Ryhmä 39">
              <a:extLst>
                <a:ext uri="{FF2B5EF4-FFF2-40B4-BE49-F238E27FC236}">
                  <a16:creationId xmlns:a16="http://schemas.microsoft.com/office/drawing/2014/main" id="{843FCAC7-D56F-569B-5284-A6E75B030802}"/>
                </a:ext>
              </a:extLst>
            </p:cNvPr>
            <p:cNvGrpSpPr/>
            <p:nvPr/>
          </p:nvGrpSpPr>
          <p:grpSpPr>
            <a:xfrm>
              <a:off x="4834317" y="186143"/>
              <a:ext cx="361570" cy="2497749"/>
              <a:chOff x="4514690" y="1324935"/>
              <a:chExt cx="562169" cy="3676723"/>
            </a:xfrm>
          </p:grpSpPr>
          <p:grpSp>
            <p:nvGrpSpPr>
              <p:cNvPr id="41" name="Ryhmä 40">
                <a:extLst>
                  <a:ext uri="{FF2B5EF4-FFF2-40B4-BE49-F238E27FC236}">
                    <a16:creationId xmlns:a16="http://schemas.microsoft.com/office/drawing/2014/main" id="{B2B045C2-6DB6-359A-CA37-B633D2E2AB5E}"/>
                  </a:ext>
                </a:extLst>
              </p:cNvPr>
              <p:cNvGrpSpPr/>
              <p:nvPr/>
            </p:nvGrpSpPr>
            <p:grpSpPr>
              <a:xfrm>
                <a:off x="4668709" y="3280764"/>
                <a:ext cx="408150" cy="1720894"/>
                <a:chOff x="4555797" y="453544"/>
                <a:chExt cx="716687" cy="2551116"/>
              </a:xfrm>
            </p:grpSpPr>
            <p:sp>
              <p:nvSpPr>
                <p:cNvPr id="48" name="Ellipsi 47">
                  <a:extLst>
                    <a:ext uri="{FF2B5EF4-FFF2-40B4-BE49-F238E27FC236}">
                      <a16:creationId xmlns:a16="http://schemas.microsoft.com/office/drawing/2014/main" id="{EE83BCB4-BECE-8E5C-1DB4-F8E5D429964F}"/>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ECE39D4B-911B-EB37-F333-BF9A7A644881}"/>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Ellipsi 49">
                  <a:extLst>
                    <a:ext uri="{FF2B5EF4-FFF2-40B4-BE49-F238E27FC236}">
                      <a16:creationId xmlns:a16="http://schemas.microsoft.com/office/drawing/2014/main" id="{16301865-2134-DA0D-2ADB-4DD052CA08C5}"/>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Ellipsi 50">
                  <a:extLst>
                    <a:ext uri="{FF2B5EF4-FFF2-40B4-BE49-F238E27FC236}">
                      <a16:creationId xmlns:a16="http://schemas.microsoft.com/office/drawing/2014/main" id="{9DAA6294-0B9A-8DE0-B50B-77BED2808565}"/>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Ellipsi 51">
                  <a:extLst>
                    <a:ext uri="{FF2B5EF4-FFF2-40B4-BE49-F238E27FC236}">
                      <a16:creationId xmlns:a16="http://schemas.microsoft.com/office/drawing/2014/main" id="{DE0E5AAA-77A5-6D47-0FF1-E472683F345D}"/>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42" name="Ryhmä 41">
                <a:extLst>
                  <a:ext uri="{FF2B5EF4-FFF2-40B4-BE49-F238E27FC236}">
                    <a16:creationId xmlns:a16="http://schemas.microsoft.com/office/drawing/2014/main" id="{B78D79DC-0DBE-F678-0A97-BF04422F4425}"/>
                  </a:ext>
                </a:extLst>
              </p:cNvPr>
              <p:cNvGrpSpPr/>
              <p:nvPr/>
            </p:nvGrpSpPr>
            <p:grpSpPr>
              <a:xfrm>
                <a:off x="4514690" y="1324935"/>
                <a:ext cx="557976" cy="1826236"/>
                <a:chOff x="4555797" y="453544"/>
                <a:chExt cx="716687" cy="2551116"/>
              </a:xfrm>
            </p:grpSpPr>
            <p:sp>
              <p:nvSpPr>
                <p:cNvPr id="43" name="Ellipsi 42">
                  <a:extLst>
                    <a:ext uri="{FF2B5EF4-FFF2-40B4-BE49-F238E27FC236}">
                      <a16:creationId xmlns:a16="http://schemas.microsoft.com/office/drawing/2014/main" id="{1C0F62B3-0787-A067-C3F3-030A6CEE3BE0}"/>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Ellipsi 43">
                  <a:extLst>
                    <a:ext uri="{FF2B5EF4-FFF2-40B4-BE49-F238E27FC236}">
                      <a16:creationId xmlns:a16="http://schemas.microsoft.com/office/drawing/2014/main" id="{F3905164-B141-2912-1E08-D57F5A6651CE}"/>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Ellipsi 44">
                  <a:extLst>
                    <a:ext uri="{FF2B5EF4-FFF2-40B4-BE49-F238E27FC236}">
                      <a16:creationId xmlns:a16="http://schemas.microsoft.com/office/drawing/2014/main" id="{1774BCA3-7879-7180-FEEE-1C929BD799D5}"/>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Ellipsi 45">
                  <a:extLst>
                    <a:ext uri="{FF2B5EF4-FFF2-40B4-BE49-F238E27FC236}">
                      <a16:creationId xmlns:a16="http://schemas.microsoft.com/office/drawing/2014/main" id="{1713AFF1-F94F-7D49-1C49-9670D3CB7D28}"/>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Ellipsi 46">
                  <a:extLst>
                    <a:ext uri="{FF2B5EF4-FFF2-40B4-BE49-F238E27FC236}">
                      <a16:creationId xmlns:a16="http://schemas.microsoft.com/office/drawing/2014/main" id="{FBF9E4AE-78C2-0B3A-5375-6676F754A6F6}"/>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sp>
        <p:nvSpPr>
          <p:cNvPr id="3" name="Tekstiruutu 2">
            <a:extLst>
              <a:ext uri="{FF2B5EF4-FFF2-40B4-BE49-F238E27FC236}">
                <a16:creationId xmlns:a16="http://schemas.microsoft.com/office/drawing/2014/main" id="{829C0133-1F4A-456C-1315-5213D31F868F}"/>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5</a:t>
            </a:r>
          </a:p>
        </p:txBody>
      </p:sp>
      <p:sp>
        <p:nvSpPr>
          <p:cNvPr id="4" name="Tekstiruutu 3">
            <a:extLst>
              <a:ext uri="{FF2B5EF4-FFF2-40B4-BE49-F238E27FC236}">
                <a16:creationId xmlns:a16="http://schemas.microsoft.com/office/drawing/2014/main" id="{E12ADBA8-6639-6690-BE9E-498B2F18A23C}"/>
              </a:ext>
            </a:extLst>
          </p:cNvPr>
          <p:cNvSpPr txBox="1"/>
          <p:nvPr/>
        </p:nvSpPr>
        <p:spPr>
          <a:xfrm>
            <a:off x="10153097" y="7125275"/>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18</a:t>
            </a:r>
          </a:p>
        </p:txBody>
      </p:sp>
    </p:spTree>
    <p:extLst>
      <p:ext uri="{BB962C8B-B14F-4D97-AF65-F5344CB8AC3E}">
        <p14:creationId xmlns:p14="http://schemas.microsoft.com/office/powerpoint/2010/main" val="158226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13">
            <a:extLst>
              <a:ext uri="{FF2B5EF4-FFF2-40B4-BE49-F238E27FC236}">
                <a16:creationId xmlns:a16="http://schemas.microsoft.com/office/drawing/2014/main" id="{0AE3E16F-ABEF-BF41-94B4-25A58A659DB3}"/>
              </a:ext>
            </a:extLst>
          </p:cNvPr>
          <p:cNvPicPr>
            <a:picLocks noChangeAspect="1"/>
          </p:cNvPicPr>
          <p:nvPr/>
        </p:nvPicPr>
        <p:blipFill>
          <a:blip r:embed="rId2">
            <a:alphaModFix amt="70000"/>
          </a:blip>
          <a:stretch>
            <a:fillRect/>
          </a:stretch>
        </p:blipFill>
        <p:spPr>
          <a:xfrm>
            <a:off x="5229353" y="4495750"/>
            <a:ext cx="5805376" cy="4388587"/>
          </a:xfrm>
          <a:prstGeom prst="rect">
            <a:avLst/>
          </a:prstGeom>
        </p:spPr>
      </p:pic>
      <p:pic>
        <p:nvPicPr>
          <p:cNvPr id="8" name="Bildobjekt 13">
            <a:extLst>
              <a:ext uri="{FF2B5EF4-FFF2-40B4-BE49-F238E27FC236}">
                <a16:creationId xmlns:a16="http://schemas.microsoft.com/office/drawing/2014/main" id="{BAA813EE-FAF5-F0F5-20FC-95A61145B5FE}"/>
              </a:ext>
            </a:extLst>
          </p:cNvPr>
          <p:cNvPicPr>
            <a:picLocks noChangeAspect="1"/>
          </p:cNvPicPr>
          <p:nvPr/>
        </p:nvPicPr>
        <p:blipFill>
          <a:blip r:embed="rId2">
            <a:alphaModFix amt="50000"/>
          </a:blip>
          <a:stretch>
            <a:fillRect/>
          </a:stretch>
        </p:blipFill>
        <p:spPr>
          <a:xfrm>
            <a:off x="5646323" y="-562084"/>
            <a:ext cx="6233276" cy="4388587"/>
          </a:xfrm>
          <a:prstGeom prst="rect">
            <a:avLst/>
          </a:prstGeom>
        </p:spPr>
      </p:pic>
      <p:sp>
        <p:nvSpPr>
          <p:cNvPr id="11" name="Ellipsi 10">
            <a:extLst>
              <a:ext uri="{FF2B5EF4-FFF2-40B4-BE49-F238E27FC236}">
                <a16:creationId xmlns:a16="http://schemas.microsoft.com/office/drawing/2014/main" id="{87A471DC-92C4-1C92-D6DE-31245597110E}"/>
              </a:ext>
            </a:extLst>
          </p:cNvPr>
          <p:cNvSpPr/>
          <p:nvPr/>
        </p:nvSpPr>
        <p:spPr>
          <a:xfrm>
            <a:off x="4658236" y="2934446"/>
            <a:ext cx="3808790" cy="2740922"/>
          </a:xfrm>
          <a:prstGeom prst="ellipse">
            <a:avLst/>
          </a:prstGeom>
          <a:solidFill>
            <a:srgbClr val="F9EE78"/>
          </a:solidFill>
          <a:ln>
            <a:solidFill>
              <a:srgbClr val="F9EE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192EC730-F8CB-F0F7-2D29-F1B075A34E64}"/>
              </a:ext>
            </a:extLst>
          </p:cNvPr>
          <p:cNvSpPr/>
          <p:nvPr/>
        </p:nvSpPr>
        <p:spPr>
          <a:xfrm>
            <a:off x="3712684" y="2456761"/>
            <a:ext cx="1645800" cy="33636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1C4B3E6C-907B-E282-2AFE-C272EB919227}"/>
              </a:ext>
            </a:extLst>
          </p:cNvPr>
          <p:cNvSpPr txBox="1"/>
          <p:nvPr/>
        </p:nvSpPr>
        <p:spPr>
          <a:xfrm>
            <a:off x="143539" y="832340"/>
            <a:ext cx="4566684" cy="4750981"/>
          </a:xfrm>
          <a:prstGeom prst="rect">
            <a:avLst/>
          </a:prstGeom>
          <a:noFill/>
        </p:spPr>
        <p:txBody>
          <a:bodyPr wrap="square">
            <a:spAutoFit/>
          </a:bodyPr>
          <a:lstStyle/>
          <a:p>
            <a:pPr>
              <a:lnSpc>
                <a:spcPct val="107000"/>
              </a:lnSpc>
              <a:spcAft>
                <a:spcPts val="800"/>
              </a:spcAft>
            </a:pPr>
            <a:r>
              <a:rPr lang="sv-FI" sz="1600" b="1" kern="0" dirty="0" err="1">
                <a:solidFill>
                  <a:srgbClr val="5698B0"/>
                </a:solidFill>
                <a:effectLst/>
                <a:latin typeface="Dreaming Outloud Pro" panose="03050502040302030504" pitchFamily="66" charset="0"/>
                <a:ea typeface="Times New Roman" panose="02020603050405020304" pitchFamily="18" charset="0"/>
                <a:cs typeface="Dreaming Outloud Pro" panose="03050502040302030504" pitchFamily="66" charset="0"/>
              </a:rPr>
              <a:t>Lastensuojeluilmoitusta</a:t>
            </a:r>
            <a:r>
              <a:rPr lang="sv-FI" sz="1600" b="1" kern="0" dirty="0">
                <a:solidFill>
                  <a:srgbClr val="5698B0"/>
                </a:solidFill>
                <a:effectLst/>
                <a:latin typeface="Dreaming Outloud Pro" panose="03050502040302030504" pitchFamily="66" charset="0"/>
                <a:ea typeface="Times New Roman" panose="02020603050405020304" pitchFamily="18" charset="0"/>
                <a:cs typeface="Dreaming Outloud Pro" panose="03050502040302030504" pitchFamily="66" charset="0"/>
              </a:rPr>
              <a:t> </a:t>
            </a:r>
            <a:r>
              <a:rPr lang="sv-FI" sz="1600" b="1" kern="0" dirty="0" err="1">
                <a:solidFill>
                  <a:srgbClr val="5698B0"/>
                </a:solidFill>
                <a:effectLst/>
                <a:latin typeface="Dreaming Outloud Pro" panose="03050502040302030504" pitchFamily="66" charset="0"/>
                <a:ea typeface="Times New Roman" panose="02020603050405020304" pitchFamily="18" charset="0"/>
                <a:cs typeface="Dreaming Outloud Pro" panose="03050502040302030504" pitchFamily="66" charset="0"/>
              </a:rPr>
              <a:t>tehtäessä</a:t>
            </a:r>
            <a:r>
              <a:rPr lang="sv-FI" sz="1600" b="1" kern="0" dirty="0">
                <a:solidFill>
                  <a:srgbClr val="5698B0"/>
                </a:solidFill>
                <a:effectLst/>
                <a:latin typeface="Dreaming Outloud Pro" panose="03050502040302030504" pitchFamily="66" charset="0"/>
                <a:ea typeface="Times New Roman" panose="02020603050405020304" pitchFamily="18" charset="0"/>
                <a:cs typeface="Dreaming Outloud Pro" panose="03050502040302030504" pitchFamily="66" charset="0"/>
              </a:rPr>
              <a:t> </a:t>
            </a:r>
            <a:r>
              <a:rPr lang="sv-FI" sz="1600" b="1" kern="0" dirty="0" err="1">
                <a:solidFill>
                  <a:srgbClr val="5698B0"/>
                </a:solidFill>
                <a:effectLst/>
                <a:latin typeface="Dreaming Outloud Pro" panose="03050502040302030504" pitchFamily="66" charset="0"/>
                <a:ea typeface="Times New Roman" panose="02020603050405020304" pitchFamily="18" charset="0"/>
                <a:cs typeface="Dreaming Outloud Pro" panose="03050502040302030504" pitchFamily="66" charset="0"/>
              </a:rPr>
              <a:t>huomioitavaa</a:t>
            </a:r>
            <a:endParaRPr lang="fi-FI" sz="1400"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spcAft>
                <a:spcPts val="800"/>
              </a:spcAft>
              <a:buSzPts val="1000"/>
              <a:buFont typeface="Symbol" panose="05050102010706020507" pitchFamily="18" charset="2"/>
              <a:buChar char=""/>
              <a:tabLst>
                <a:tab pos="31877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Ilmoituksen tulisi olla mahdollisimman informatiivinen, ja huoli oppilaasta olisi kuvattava yksityiskohtaisesti.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31877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Kerro faktat faktoina, älä oleta tai tulkitse</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31877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Ilmoituksessa tulevat esiin seuraavat asiat: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lapsen</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perheen</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kokonaistilanne</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koulussa tehdyt poissaolokartoitukset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oppilaan saama tuki koulussa ja opiskeluhuollossa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huoltajien</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kanssa</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tehty</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yhteistyö</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huoli poissaolojen taustatekijöistä ja seurauksista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mitä tarpeita lapsella/perheellä mahdollisesti on</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omat</a:t>
            </a:r>
            <a:r>
              <a:rPr lang="sv-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v-FI" sz="11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yhteystietosi</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Kirjaa myös ilmoitukseen toive yhteydenotosta tai yhteisestä verkostotapaamisesta, jotta tilanteesta voidaan keskustella yhdessä. </a:t>
            </a:r>
            <a:endParaRPr lang="fi-FI"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fi-FI" sz="11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Ilmoitus tulee tehdä viipymättä, kiireellisyyden arvioivat sosiaalihuollon ammattilaiset. Voit konsultoida perhepalvelua tai lastensuojelua etukäteen paljastamatta lapsen henkilöllisyyttä.</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iruutu 4">
            <a:extLst>
              <a:ext uri="{FF2B5EF4-FFF2-40B4-BE49-F238E27FC236}">
                <a16:creationId xmlns:a16="http://schemas.microsoft.com/office/drawing/2014/main" id="{82BDF4C3-2146-D861-8A42-0D35297A5BC8}"/>
              </a:ext>
            </a:extLst>
          </p:cNvPr>
          <p:cNvSpPr txBox="1"/>
          <p:nvPr/>
        </p:nvSpPr>
        <p:spPr>
          <a:xfrm>
            <a:off x="7186516" y="698737"/>
            <a:ext cx="5348176" cy="2642775"/>
          </a:xfrm>
          <a:prstGeom prst="rect">
            <a:avLst/>
          </a:prstGeom>
          <a:noFill/>
        </p:spPr>
        <p:txBody>
          <a:bodyPr wrap="square">
            <a:spAutoFit/>
          </a:bodyPr>
          <a:lstStyle/>
          <a:p>
            <a:pPr>
              <a:lnSpc>
                <a:spcPct val="107000"/>
              </a:lnSpc>
              <a:spcAft>
                <a:spcPts val="800"/>
              </a:spcAft>
            </a:pP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b="1" kern="100" dirty="0">
                <a:effectLst/>
                <a:latin typeface="Calibri" panose="020F0502020204030204" pitchFamily="34" charset="0"/>
                <a:ea typeface="Calibri" panose="020F0502020204030204" pitchFamily="34" charset="0"/>
                <a:cs typeface="Times New Roman" panose="02020603050405020304" pitchFamily="18" charset="0"/>
              </a:rPr>
              <a:t>Koulunkäynti ja oppiminen</a:t>
            </a:r>
          </a:p>
          <a:p>
            <a:pPr marL="342900" lvl="0" indent="-342900">
              <a:lnSpc>
                <a:spcPct val="106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Miten koulunkäynti mielestäsi sujuu? </a:t>
            </a:r>
          </a:p>
          <a:p>
            <a:pPr marL="342900" lvl="0" indent="-342900">
              <a:lnSpc>
                <a:spcPct val="106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Mihin haluaisit enemmän tukea</a:t>
            </a:r>
          </a:p>
          <a:p>
            <a:pPr marL="342900" lvl="0" indent="-342900">
              <a:lnSpc>
                <a:spcPct val="106000"/>
              </a:lnSpc>
              <a:buFont typeface="Symbol" panose="05050102010706020507" pitchFamily="18" charset="2"/>
              <a:buChar char=""/>
            </a:pPr>
            <a:r>
              <a:rPr lang="fi-FI" sz="1100" kern="100" dirty="0">
                <a:latin typeface="Calibri" panose="020F0502020204030204" pitchFamily="34" charset="0"/>
                <a:ea typeface="Calibri" panose="020F0502020204030204" pitchFamily="34" charset="0"/>
                <a:cs typeface="Times New Roman" panose="02020603050405020304" pitchFamily="18" charset="0"/>
              </a:rPr>
              <a:t>Mikä motivoi sinua?</a:t>
            </a:r>
          </a:p>
          <a:p>
            <a:pPr marL="342900" lvl="0" indent="-342900">
              <a:lnSpc>
                <a:spcPct val="106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Mihin haluaisit enemmän tukea? Miksi, miksi ei?</a:t>
            </a:r>
          </a:p>
          <a:p>
            <a:pPr marL="342900" lvl="0" indent="-342900">
              <a:lnSpc>
                <a:spcPct val="106000"/>
              </a:lnSpc>
              <a:buFont typeface="Symbol" panose="05050102010706020507" pitchFamily="18" charset="2"/>
              <a:buChar char=""/>
            </a:pPr>
            <a:r>
              <a:rPr lang="fi-FI" sz="1100" kern="100" dirty="0">
                <a:latin typeface="Calibri" panose="020F0502020204030204" pitchFamily="34" charset="0"/>
                <a:ea typeface="Calibri" panose="020F0502020204030204" pitchFamily="34" charset="0"/>
                <a:cs typeface="Times New Roman" panose="02020603050405020304" pitchFamily="18" charset="0"/>
              </a:rPr>
              <a:t>Onko kouluun mukava tulla? Miksi, miksi ei?</a:t>
            </a:r>
          </a:p>
          <a:p>
            <a:pPr marL="342900" lvl="0" indent="-342900">
              <a:lnSpc>
                <a:spcPct val="106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Millaiselta kouluun lähteminen aamuisin tuntuu?</a:t>
            </a:r>
          </a:p>
          <a:p>
            <a:pPr marL="342900" lvl="0" indent="-342900">
              <a:lnSpc>
                <a:spcPct val="106000"/>
              </a:lnSpc>
              <a:buFont typeface="Symbol" panose="05050102010706020507" pitchFamily="18" charset="2"/>
              <a:buChar char=""/>
            </a:pPr>
            <a:r>
              <a:rPr lang="fi-FI" sz="1100" kern="100" dirty="0">
                <a:latin typeface="Calibri" panose="020F0502020204030204" pitchFamily="34" charset="0"/>
                <a:ea typeface="Calibri" panose="020F0502020204030204" pitchFamily="34" charset="0"/>
                <a:cs typeface="Times New Roman" panose="02020603050405020304" pitchFamily="18" charset="0"/>
              </a:rPr>
              <a:t>Onko koulussa oleminen mukavaa/vaikeaa? Miksi?</a:t>
            </a:r>
          </a:p>
          <a:p>
            <a:pPr marL="342900" lvl="0" indent="-342900">
              <a:lnSpc>
                <a:spcPct val="106000"/>
              </a:lnSpc>
              <a:buFont typeface="Symbol" panose="05050102010706020507" pitchFamily="18" charset="2"/>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Mitä toivot koululta?</a:t>
            </a:r>
          </a:p>
          <a:p>
            <a:pPr marL="342900" lvl="0" indent="-342900">
              <a:lnSpc>
                <a:spcPct val="106000"/>
              </a:lnSpc>
              <a:buFont typeface="Symbol" panose="05050102010706020507" pitchFamily="18" charset="2"/>
              <a:buChar char=""/>
            </a:pPr>
            <a:r>
              <a:rPr lang="fi-FI" sz="1100" kern="100" dirty="0">
                <a:latin typeface="Calibri" panose="020F0502020204030204" pitchFamily="34" charset="0"/>
                <a:ea typeface="Calibri" panose="020F0502020204030204" pitchFamily="34" charset="0"/>
                <a:cs typeface="Times New Roman" panose="02020603050405020304" pitchFamily="18" charset="0"/>
              </a:rPr>
              <a:t>Miten ongelmia voitaisiin ratkaista?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Saatko</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perheeltäsi</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tukea</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sv-FI" sz="1100" kern="100" dirty="0" err="1">
                <a:effectLst/>
                <a:latin typeface="Calibri" panose="020F0502020204030204" pitchFamily="34" charset="0"/>
                <a:ea typeface="Calibri" panose="020F0502020204030204" pitchFamily="34" charset="0"/>
                <a:cs typeface="Times New Roman" panose="02020603050405020304" pitchFamily="18" charset="0"/>
              </a:rPr>
              <a:t>koulunkäyntiin</a:t>
            </a:r>
            <a:r>
              <a:rPr lang="sv-FI"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Bildobjekt 2">
            <a:extLst>
              <a:ext uri="{FF2B5EF4-FFF2-40B4-BE49-F238E27FC236}">
                <a16:creationId xmlns:a16="http://schemas.microsoft.com/office/drawing/2014/main" id="{9ED47913-2688-D4B4-9CC6-6137CB9B9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4" y="5820413"/>
            <a:ext cx="1798738" cy="1739262"/>
          </a:xfrm>
          <a:prstGeom prst="rect">
            <a:avLst/>
          </a:prstGeom>
        </p:spPr>
      </p:pic>
      <p:pic>
        <p:nvPicPr>
          <p:cNvPr id="3" name="Bildobjekt 2">
            <a:extLst>
              <a:ext uri="{FF2B5EF4-FFF2-40B4-BE49-F238E27FC236}">
                <a16:creationId xmlns:a16="http://schemas.microsoft.com/office/drawing/2014/main" id="{A2E2DBE6-F485-252D-673A-561E683C2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854" y="5820413"/>
            <a:ext cx="1798738" cy="1739262"/>
          </a:xfrm>
          <a:prstGeom prst="rect">
            <a:avLst/>
          </a:prstGeom>
        </p:spPr>
      </p:pic>
      <p:pic>
        <p:nvPicPr>
          <p:cNvPr id="7" name="Bildobjekt 2">
            <a:extLst>
              <a:ext uri="{FF2B5EF4-FFF2-40B4-BE49-F238E27FC236}">
                <a16:creationId xmlns:a16="http://schemas.microsoft.com/office/drawing/2014/main" id="{ABE61154-432A-8356-DFCB-FEB3C2640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592" y="5820413"/>
            <a:ext cx="1798738" cy="1739262"/>
          </a:xfrm>
          <a:prstGeom prst="rect">
            <a:avLst/>
          </a:prstGeom>
        </p:spPr>
      </p:pic>
      <p:sp>
        <p:nvSpPr>
          <p:cNvPr id="12" name="Tekstiruutu 11">
            <a:extLst>
              <a:ext uri="{FF2B5EF4-FFF2-40B4-BE49-F238E27FC236}">
                <a16:creationId xmlns:a16="http://schemas.microsoft.com/office/drawing/2014/main" id="{532F0919-D930-8D32-197F-4BC9FBC37D5F}"/>
              </a:ext>
            </a:extLst>
          </p:cNvPr>
          <p:cNvSpPr txBox="1"/>
          <p:nvPr/>
        </p:nvSpPr>
        <p:spPr>
          <a:xfrm>
            <a:off x="5646323" y="3371962"/>
            <a:ext cx="2664993" cy="1520031"/>
          </a:xfrm>
          <a:prstGeom prst="rect">
            <a:avLst/>
          </a:prstGeom>
          <a:noFill/>
        </p:spPr>
        <p:txBody>
          <a:bodyPr wrap="square" rtlCol="0">
            <a:spAutoFit/>
          </a:bodyPr>
          <a:lstStyle/>
          <a:p>
            <a:pPr marR="0" lvl="0" algn="l" defTabSz="457200" rtl="0" eaLnBrk="1" fontAlgn="auto" latinLnBrk="0" hangingPunct="1">
              <a:lnSpc>
                <a:spcPct val="106000"/>
              </a:lnSpc>
              <a:spcBef>
                <a:spcPts val="0"/>
              </a:spcBef>
              <a:spcAft>
                <a:spcPts val="0"/>
              </a:spcAft>
              <a:buClrTx/>
              <a:buSzTx/>
              <a:tabLst/>
              <a:defRPr/>
            </a:pPr>
            <a:r>
              <a:rPr kumimoji="0" lang="fi-FI" sz="11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Mieliala</a:t>
            </a: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kumimoji="0" lang="fi-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Missä/milloin/millaisissa paikoissa tunnet olosi turvalliseksi?</a:t>
            </a: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lang="fi-FI" sz="11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Onko sinulle helppoa oppia ja kokeilla uusia asioita?</a:t>
            </a: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lang="fi-FI" sz="1100" kern="100" dirty="0">
                <a:solidFill>
                  <a:prstClr val="black"/>
                </a:solidFill>
                <a:latin typeface="Calibri" panose="020F0502020204030204" pitchFamily="34" charset="0"/>
                <a:cs typeface="Times New Roman" panose="02020603050405020304" pitchFamily="18" charset="0"/>
              </a:rPr>
              <a:t>Onko sinulla huolia?</a:t>
            </a: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lang="fi-FI" sz="1100" kern="100" dirty="0">
                <a:solidFill>
                  <a:prstClr val="black"/>
                </a:solidFill>
                <a:latin typeface="Calibri" panose="020F0502020204030204" pitchFamily="34" charset="0"/>
                <a:cs typeface="Times New Roman" panose="02020603050405020304" pitchFamily="18" charset="0"/>
              </a:rPr>
              <a:t>Mikä sinua auttaisi?</a:t>
            </a: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lang="fi-FI" sz="1100" kern="100" dirty="0">
                <a:solidFill>
                  <a:prstClr val="black"/>
                </a:solidFill>
                <a:latin typeface="Calibri" panose="020F0502020204030204" pitchFamily="34" charset="0"/>
                <a:cs typeface="Times New Roman" panose="02020603050405020304" pitchFamily="18" charset="0"/>
              </a:rPr>
              <a:t>Haluaisitko jutella jostain? Kenelle?</a:t>
            </a:r>
            <a:endParaRPr lang="fi-FI" dirty="0"/>
          </a:p>
        </p:txBody>
      </p:sp>
      <p:sp>
        <p:nvSpPr>
          <p:cNvPr id="13" name="Tekstiruutu 12">
            <a:extLst>
              <a:ext uri="{FF2B5EF4-FFF2-40B4-BE49-F238E27FC236}">
                <a16:creationId xmlns:a16="http://schemas.microsoft.com/office/drawing/2014/main" id="{0EBE6C3B-FD0C-1665-3B5F-849C2C8A54A0}"/>
              </a:ext>
            </a:extLst>
          </p:cNvPr>
          <p:cNvSpPr txBox="1"/>
          <p:nvPr/>
        </p:nvSpPr>
        <p:spPr>
          <a:xfrm>
            <a:off x="6446077" y="5370397"/>
            <a:ext cx="3621031" cy="2266005"/>
          </a:xfrm>
          <a:prstGeom prst="rect">
            <a:avLst/>
          </a:prstGeom>
          <a:noFill/>
        </p:spPr>
        <p:txBody>
          <a:bodyPr wrap="square" rtlCol="0">
            <a:spAutoFit/>
          </a:bodyPr>
          <a:lstStyle/>
          <a:p>
            <a:pPr marR="0" lvl="0" algn="ctr" defTabSz="457200" rtl="0" eaLnBrk="1" fontAlgn="auto" latinLnBrk="0" hangingPunct="1">
              <a:lnSpc>
                <a:spcPct val="106000"/>
              </a:lnSpc>
              <a:spcBef>
                <a:spcPts val="0"/>
              </a:spcBef>
              <a:spcAft>
                <a:spcPts val="0"/>
              </a:spcAft>
              <a:buClrTx/>
              <a:buSzTx/>
              <a:tabLst/>
              <a:defRPr/>
            </a:pPr>
            <a:r>
              <a:rPr kumimoji="0" lang="fi-FI" sz="11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Perhe ja vapaa-aika</a:t>
            </a:r>
          </a:p>
          <a:p>
            <a:pPr marR="0" lvl="0" algn="l" defTabSz="457200" rtl="0" eaLnBrk="1" fontAlgn="auto" latinLnBrk="0" hangingPunct="1">
              <a:lnSpc>
                <a:spcPct val="106000"/>
              </a:lnSpc>
              <a:spcBef>
                <a:spcPts val="0"/>
              </a:spcBef>
              <a:spcAft>
                <a:spcPts val="0"/>
              </a:spcAft>
              <a:buClrTx/>
              <a:buSzTx/>
              <a:tabLst/>
              <a:defRPr/>
            </a:pPr>
            <a:endParaRPr kumimoji="0" lang="fi-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kumimoji="0" lang="fi-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Mitä teet poissaolopäivinä/ niinä aikoina kun et ole koulussa?</a:t>
            </a: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kumimoji="0" lang="fi-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Millainen päivärytmisi on? (mm. uni, ravinto, muut tekijät)</a:t>
            </a: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kumimoji="0" lang="sv-FI" sz="11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Saatko</a:t>
            </a:r>
            <a:r>
              <a:rPr kumimoji="0" lang="sv-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FI" sz="11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perheeltäsi</a:t>
            </a:r>
            <a:r>
              <a:rPr kumimoji="0" lang="sv-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FI" sz="11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tukea</a:t>
            </a:r>
            <a:r>
              <a:rPr kumimoji="0" lang="sv-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FI" sz="11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koulunkäyntiin</a:t>
            </a:r>
            <a:r>
              <a:rPr kumimoji="0" lang="sv-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i-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kumimoji="0" lang="sv-FI" sz="11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Haluaisitko</a:t>
            </a:r>
            <a:r>
              <a:rPr kumimoji="0" lang="sv-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FI" sz="11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kertoa</a:t>
            </a:r>
            <a:r>
              <a:rPr kumimoji="0" lang="sv-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FI" sz="11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jotain</a:t>
            </a:r>
            <a:r>
              <a:rPr kumimoji="0" lang="sv-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FI" sz="11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perheestäsi</a:t>
            </a:r>
            <a:r>
              <a:rPr kumimoji="0" lang="sv-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i-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6000"/>
              </a:lnSpc>
              <a:spcBef>
                <a:spcPts val="0"/>
              </a:spcBef>
              <a:spcAft>
                <a:spcPts val="0"/>
              </a:spcAft>
              <a:buClrTx/>
              <a:buSzTx/>
              <a:buFont typeface="Symbol" panose="05050102010706020507" pitchFamily="18" charset="2"/>
              <a:buChar char=""/>
              <a:tabLst/>
              <a:defRPr/>
            </a:pPr>
            <a:r>
              <a:rPr kumimoji="0" lang="fi-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Haluaisitko kertoa siitä, miten sinulla menee kotona?</a:t>
            </a:r>
          </a:p>
          <a:p>
            <a:pPr marL="342900" marR="0" lvl="0" indent="-342900" algn="l" defTabSz="457200" rtl="0" eaLnBrk="1" fontAlgn="auto" latinLnBrk="0" hangingPunct="1">
              <a:lnSpc>
                <a:spcPct val="106000"/>
              </a:lnSpc>
              <a:spcBef>
                <a:spcPts val="0"/>
              </a:spcBef>
              <a:spcAft>
                <a:spcPts val="800"/>
              </a:spcAft>
              <a:buClrTx/>
              <a:buSzTx/>
              <a:buFont typeface="Symbol" panose="05050102010706020507" pitchFamily="18" charset="2"/>
              <a:buChar char=""/>
              <a:tabLst/>
              <a:defRPr/>
            </a:pPr>
            <a:r>
              <a:rPr kumimoji="0" lang="fi-FI"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Mitä teet vapaa-ajallasi? (perhe, ystävät, harrastukset)</a:t>
            </a:r>
          </a:p>
          <a:p>
            <a:endParaRPr lang="fi-FI" dirty="0"/>
          </a:p>
        </p:txBody>
      </p:sp>
      <p:sp>
        <p:nvSpPr>
          <p:cNvPr id="14" name="Tekstiruutu 13">
            <a:extLst>
              <a:ext uri="{FF2B5EF4-FFF2-40B4-BE49-F238E27FC236}">
                <a16:creationId xmlns:a16="http://schemas.microsoft.com/office/drawing/2014/main" id="{DB693237-EB05-2472-808B-EFB5C8A82DB4}"/>
              </a:ext>
            </a:extLst>
          </p:cNvPr>
          <p:cNvSpPr txBox="1"/>
          <p:nvPr/>
        </p:nvSpPr>
        <p:spPr>
          <a:xfrm>
            <a:off x="5855643" y="108685"/>
            <a:ext cx="3954416" cy="787652"/>
          </a:xfrm>
          <a:prstGeom prst="rect">
            <a:avLst/>
          </a:prstGeom>
          <a:noFill/>
        </p:spPr>
        <p:txBody>
          <a:bodyPr wrap="none" rtlCol="0">
            <a:spAutoFit/>
          </a:bodyPr>
          <a:lstStyle/>
          <a:p>
            <a:pPr algn="ctr">
              <a:lnSpc>
                <a:spcPct val="107000"/>
              </a:lnSpc>
              <a:spcAft>
                <a:spcPts val="800"/>
              </a:spcAft>
            </a:pPr>
            <a:r>
              <a:rPr lang="fi-FI" sz="1800" b="1" kern="100" dirty="0">
                <a:effectLst/>
                <a:latin typeface="Dreaming Outloud Pro" panose="03050502040302030504" pitchFamily="66" charset="0"/>
                <a:ea typeface="Calibri" panose="020F0502020204030204" pitchFamily="34" charset="0"/>
                <a:cs typeface="Dreaming Outloud Pro" panose="03050502040302030504" pitchFamily="66" charset="0"/>
              </a:rPr>
              <a:t>Luokanvalvojan/opettajan kysymyksiä </a:t>
            </a:r>
          </a:p>
          <a:p>
            <a:pPr algn="ctr">
              <a:lnSpc>
                <a:spcPct val="107000"/>
              </a:lnSpc>
              <a:spcAft>
                <a:spcPts val="800"/>
              </a:spcAft>
            </a:pPr>
            <a:r>
              <a:rPr lang="fi-FI" sz="1800" b="1" kern="100" dirty="0">
                <a:effectLst/>
                <a:latin typeface="Dreaming Outloud Pro" panose="03050502040302030504" pitchFamily="66" charset="0"/>
                <a:ea typeface="Calibri" panose="020F0502020204030204" pitchFamily="34" charset="0"/>
                <a:cs typeface="Dreaming Outloud Pro" panose="03050502040302030504" pitchFamily="66" charset="0"/>
              </a:rPr>
              <a:t>oppilaalle keskustelun tueksi: </a:t>
            </a:r>
          </a:p>
        </p:txBody>
      </p:sp>
      <p:sp>
        <p:nvSpPr>
          <p:cNvPr id="6" name="Tekstiruutu 5">
            <a:extLst>
              <a:ext uri="{FF2B5EF4-FFF2-40B4-BE49-F238E27FC236}">
                <a16:creationId xmlns:a16="http://schemas.microsoft.com/office/drawing/2014/main" id="{76E6C9BD-ECB8-C623-FC71-3359904A8721}"/>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17</a:t>
            </a:r>
          </a:p>
        </p:txBody>
      </p:sp>
      <p:sp>
        <p:nvSpPr>
          <p:cNvPr id="9" name="Tekstiruutu 8">
            <a:extLst>
              <a:ext uri="{FF2B5EF4-FFF2-40B4-BE49-F238E27FC236}">
                <a16:creationId xmlns:a16="http://schemas.microsoft.com/office/drawing/2014/main" id="{0B424645-8FE9-B98D-FA7E-031B5649438D}"/>
              </a:ext>
            </a:extLst>
          </p:cNvPr>
          <p:cNvSpPr txBox="1"/>
          <p:nvPr/>
        </p:nvSpPr>
        <p:spPr>
          <a:xfrm>
            <a:off x="10314114"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6</a:t>
            </a:r>
          </a:p>
        </p:txBody>
      </p:sp>
    </p:spTree>
    <p:extLst>
      <p:ext uri="{BB962C8B-B14F-4D97-AF65-F5344CB8AC3E}">
        <p14:creationId xmlns:p14="http://schemas.microsoft.com/office/powerpoint/2010/main" val="201013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12">
            <a:extLst>
              <a:ext uri="{FF2B5EF4-FFF2-40B4-BE49-F238E27FC236}">
                <a16:creationId xmlns:a16="http://schemas.microsoft.com/office/drawing/2014/main" id="{44CE9819-9E0E-DD2F-49DA-AEE122396C68}"/>
              </a:ext>
            </a:extLst>
          </p:cNvPr>
          <p:cNvPicPr>
            <a:picLocks noChangeAspect="1"/>
          </p:cNvPicPr>
          <p:nvPr/>
        </p:nvPicPr>
        <p:blipFill>
          <a:blip r:embed="rId2"/>
          <a:stretch>
            <a:fillRect/>
          </a:stretch>
        </p:blipFill>
        <p:spPr>
          <a:xfrm rot="2331616">
            <a:off x="2859549" y="-646626"/>
            <a:ext cx="11590118" cy="6929092"/>
          </a:xfrm>
          <a:prstGeom prst="rect">
            <a:avLst/>
          </a:prstGeom>
        </p:spPr>
      </p:pic>
      <p:sp>
        <p:nvSpPr>
          <p:cNvPr id="3" name="Tekstiruutu 2">
            <a:extLst>
              <a:ext uri="{FF2B5EF4-FFF2-40B4-BE49-F238E27FC236}">
                <a16:creationId xmlns:a16="http://schemas.microsoft.com/office/drawing/2014/main" id="{C980E49B-C757-6D9A-158D-92D25B90D1B3}"/>
              </a:ext>
            </a:extLst>
          </p:cNvPr>
          <p:cNvSpPr txBox="1"/>
          <p:nvPr/>
        </p:nvSpPr>
        <p:spPr>
          <a:xfrm>
            <a:off x="437456" y="1129092"/>
            <a:ext cx="4470991" cy="2623988"/>
          </a:xfrm>
          <a:prstGeom prst="rect">
            <a:avLst/>
          </a:prstGeom>
          <a:noFill/>
        </p:spPr>
        <p:txBody>
          <a:bodyPr wrap="square">
            <a:spAutoFit/>
          </a:bodyPr>
          <a:lstStyle/>
          <a:p>
            <a:pPr>
              <a:lnSpc>
                <a:spcPct val="107000"/>
              </a:lnSpc>
              <a:spcAft>
                <a:spcPts val="800"/>
              </a:spcAft>
            </a:pPr>
            <a:r>
              <a:rPr lang="fi-FI" sz="2000" b="1"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rPr>
              <a:t>Ota poissaolo puheeksi huoltajan kanssa, mikäli poissaolo on huolestuttava.</a:t>
            </a:r>
            <a:endParaRPr lang="fi-FI"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pPr>
              <a:lnSpc>
                <a:spcPct val="107000"/>
              </a:lnSpc>
              <a:spcAft>
                <a:spcPts val="800"/>
              </a:spcAf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200" dirty="0">
                <a:effectLst/>
                <a:latin typeface="Calibri" panose="020F0502020204030204" pitchFamily="34" charset="0"/>
                <a:ea typeface="Calibri" panose="020F0502020204030204" pitchFamily="34" charset="0"/>
                <a:cs typeface="Times New Roman" panose="02020603050405020304" pitchFamily="18" charset="0"/>
              </a:rPr>
              <a:t>Ota yhteyttä huoltajaan oppilaan poissaoloihin puuttumisen mallin mukaisesti. Huoltajan kanssa on hyvä keskustella kokonaisvaltaisesti oppilaan tilanteesta ja miettiä, onko koulussa tai kotona asioita, joita voitaisiin muuttaa.  Huoltajan kohtaaminen ja kuuleminen on perusta yhteistyölle ja luottamuksen syntymiselle. Muista sopia miten tilannetta seurataan ja mahdollisista jatkotoimista.</a:t>
            </a:r>
            <a:endParaRPr lang="fi-FI" sz="1200" dirty="0"/>
          </a:p>
        </p:txBody>
      </p:sp>
      <p:pic>
        <p:nvPicPr>
          <p:cNvPr id="4" name="Bildobjekt 6">
            <a:extLst>
              <a:ext uri="{FF2B5EF4-FFF2-40B4-BE49-F238E27FC236}">
                <a16:creationId xmlns:a16="http://schemas.microsoft.com/office/drawing/2014/main" id="{ECAD7812-1CF7-CA6B-07F0-1D7F17A6B33D}"/>
              </a:ext>
            </a:extLst>
          </p:cNvPr>
          <p:cNvPicPr>
            <a:picLocks noChangeAspect="1"/>
          </p:cNvPicPr>
          <p:nvPr/>
        </p:nvPicPr>
        <p:blipFill>
          <a:blip r:embed="rId3"/>
          <a:stretch>
            <a:fillRect/>
          </a:stretch>
        </p:blipFill>
        <p:spPr>
          <a:xfrm>
            <a:off x="369169" y="4255987"/>
            <a:ext cx="4607566" cy="2600416"/>
          </a:xfrm>
          <a:prstGeom prst="rect">
            <a:avLst/>
          </a:prstGeom>
        </p:spPr>
      </p:pic>
      <p:sp>
        <p:nvSpPr>
          <p:cNvPr id="2" name="Tekstiruutu 1">
            <a:extLst>
              <a:ext uri="{FF2B5EF4-FFF2-40B4-BE49-F238E27FC236}">
                <a16:creationId xmlns:a16="http://schemas.microsoft.com/office/drawing/2014/main" id="{66FBCA0A-27E1-FBF1-B068-20F988FDC2D0}"/>
              </a:ext>
            </a:extLst>
          </p:cNvPr>
          <p:cNvSpPr txBox="1"/>
          <p:nvPr/>
        </p:nvSpPr>
        <p:spPr>
          <a:xfrm>
            <a:off x="5715076" y="799114"/>
            <a:ext cx="4976738" cy="4986622"/>
          </a:xfrm>
          <a:prstGeom prst="rect">
            <a:avLst/>
          </a:prstGeom>
          <a:noFill/>
        </p:spPr>
        <p:txBody>
          <a:bodyPr wrap="square">
            <a:spAutoFit/>
          </a:bodyPr>
          <a:lstStyle/>
          <a:p>
            <a:pPr>
              <a:lnSpc>
                <a:spcPct val="107000"/>
              </a:lnSpc>
              <a:spcAft>
                <a:spcPts val="800"/>
              </a:spcAft>
            </a:pPr>
            <a:r>
              <a:rPr lang="fi-FI" sz="1600" b="1" kern="0" dirty="0">
                <a:effectLst/>
                <a:latin typeface="Dreaming Outloud Pro" panose="03050502040302030504" pitchFamily="66" charset="0"/>
                <a:ea typeface="Times New Roman" panose="02020603050405020304" pitchFamily="18" charset="0"/>
                <a:cs typeface="Dreaming Outloud Pro" panose="03050502040302030504" pitchFamily="66" charset="0"/>
              </a:rPr>
              <a:t>Yhteydenotto</a:t>
            </a:r>
            <a:endParaRPr lang="fi-FI" sz="14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spcAft>
                <a:spcPts val="800"/>
              </a:spcAft>
              <a:buFont typeface="Arial" panose="020B0604020202020204" pitchFamily="34" charset="0"/>
              <a:buChar char="•"/>
              <a:tabLst>
                <a:tab pos="457200" algn="l"/>
              </a:tabLst>
            </a:pPr>
            <a:r>
              <a:rPr lang="fi-FI"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Sosiaalihuoltolain (SHL) mukainen yhteydenotto tehdään aina yhteistyössä perheen kanssa.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i-FI"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Lastensuojeluilmoitus on hyvä tehdä yhteistyössä opiskeluhuollon ja perheen kanssa. Poikkeuksena ovat tilanteet, joissa on epäily lapseen kohdistuneesta rikoksesta. Epäily seksuaalirikoksesta tai pahoinpitelystä ilmoitetaan heti suoraan poliisille ja sen jälkeen lastensuojelulle.</a:t>
            </a:r>
          </a:p>
          <a:p>
            <a:pPr>
              <a:lnSpc>
                <a:spcPct val="107000"/>
              </a:lnSpc>
              <a:spcAft>
                <a:spcPts val="8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Tiivis yhteistyö lapsiperheiden sosiaalityön tai lastensuojelun kanssa on tarpeen, kun huoli oppilaan poissaoloista, niiden taustatekijöistä sekä seurauksista kasvaa. </a:t>
            </a:r>
          </a:p>
          <a:p>
            <a:pPr>
              <a:lnSpc>
                <a:spcPct val="107000"/>
              </a:lnSpc>
              <a:spcAft>
                <a:spcPts val="8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Sähköiset lomakkeet: </a:t>
            </a:r>
            <a:r>
              <a:rPr lang="fi-FI" sz="1100" b="1" kern="100" dirty="0">
                <a:effectLst/>
                <a:latin typeface="Calibri" panose="020F0502020204030204" pitchFamily="34" charset="0"/>
                <a:ea typeface="Calibri" panose="020F0502020204030204" pitchFamily="34" charset="0"/>
                <a:cs typeface="Times New Roman" panose="02020603050405020304" pitchFamily="18" charset="0"/>
              </a:rPr>
              <a:t>yhteydenotto sosiaalihuollon tuen tarpeen arvioimiseksi </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sekä </a:t>
            </a:r>
            <a:r>
              <a:rPr lang="fi-FI" sz="1100" b="1" kern="100" dirty="0">
                <a:effectLst/>
                <a:latin typeface="Calibri" panose="020F0502020204030204" pitchFamily="34" charset="0"/>
                <a:ea typeface="Calibri" panose="020F0502020204030204" pitchFamily="34" charset="0"/>
                <a:cs typeface="Times New Roman" panose="02020603050405020304" pitchFamily="18" charset="0"/>
              </a:rPr>
              <a:t>lastensuojeluilmoitus </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löytyvät osoitteessa </a:t>
            </a:r>
            <a:r>
              <a:rPr lang="fi-FI"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https://itauusimaa.fi/etusivu/meilla-asiakkaana/lomakkeet/sahkoiset-lomakkeet/</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8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6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Tulostettavat lomakkeet löytyvät osoitteessa </a:t>
            </a:r>
            <a:r>
              <a:rPr lang="fi-FI"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https://itauusimaa.fi/etusivu/meilla-asiakkaana/lomakkeet/tulostettavat-lomakkeet/</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iruutu 5">
            <a:extLst>
              <a:ext uri="{FF2B5EF4-FFF2-40B4-BE49-F238E27FC236}">
                <a16:creationId xmlns:a16="http://schemas.microsoft.com/office/drawing/2014/main" id="{467664EA-2BF8-1AC6-32AD-F504A4832818}"/>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7</a:t>
            </a:r>
          </a:p>
        </p:txBody>
      </p:sp>
      <p:sp>
        <p:nvSpPr>
          <p:cNvPr id="7" name="Tekstiruutu 6">
            <a:extLst>
              <a:ext uri="{FF2B5EF4-FFF2-40B4-BE49-F238E27FC236}">
                <a16:creationId xmlns:a16="http://schemas.microsoft.com/office/drawing/2014/main" id="{C8581B34-D5A4-238D-1044-79542D82F784}"/>
              </a:ext>
            </a:extLst>
          </p:cNvPr>
          <p:cNvSpPr txBox="1"/>
          <p:nvPr/>
        </p:nvSpPr>
        <p:spPr>
          <a:xfrm>
            <a:off x="10126133"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16</a:t>
            </a:r>
          </a:p>
        </p:txBody>
      </p:sp>
    </p:spTree>
    <p:extLst>
      <p:ext uri="{BB962C8B-B14F-4D97-AF65-F5344CB8AC3E}">
        <p14:creationId xmlns:p14="http://schemas.microsoft.com/office/powerpoint/2010/main" val="290308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7D2EF00-E24F-244B-DFDD-2A04FCA3BB83}"/>
              </a:ext>
            </a:extLst>
          </p:cNvPr>
          <p:cNvSpPr>
            <a:spLocks noChangeArrowheads="1"/>
          </p:cNvSpPr>
          <p:nvPr/>
        </p:nvSpPr>
        <p:spPr bwMode="auto">
          <a:xfrm>
            <a:off x="440624" y="536239"/>
            <a:ext cx="4822492"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fi-FI" altLang="fi-FI" sz="2000" b="1" dirty="0">
                <a:solidFill>
                  <a:srgbClr val="5698B0"/>
                </a:solidFill>
                <a:latin typeface="Dreaming Outloud Pro" panose="03050502040302030504" pitchFamily="66" charset="0"/>
                <a:ea typeface="Calibri" panose="020F0502020204030204" pitchFamily="34" charset="0"/>
                <a:cs typeface="Dreaming Outloud Pro" panose="03050502040302030504" pitchFamily="66" charset="0"/>
              </a:rPr>
              <a:t>9</a:t>
            </a:r>
            <a:r>
              <a:rPr kumimoji="0" lang="fi-FI" altLang="fi-FI" sz="2000" b="1" i="0" u="none" strike="noStrike" cap="none" normalizeH="0" baseline="0" dirty="0">
                <a:ln>
                  <a:noFill/>
                </a:ln>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rPr>
              <a:t>0 TUNNIN POISSAOLO</a:t>
            </a:r>
            <a:endParaRPr kumimoji="0" lang="fi-FI" altLang="fi-FI" sz="2000" b="1" i="0" u="none" strike="noStrike" cap="none" normalizeH="0" baseline="0" dirty="0">
              <a:ln>
                <a:noFill/>
              </a:ln>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pPr>
            <a:r>
              <a:rPr kumimoji="0" lang="fi-FI" altLang="fi-FI"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kun oppitunnin pituus on 45 minuuttia</a:t>
            </a:r>
            <a:endParaRPr kumimoji="0" lang="fi-FI" altLang="fi-FI"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5" name="Tekstiruutu 4">
            <a:extLst>
              <a:ext uri="{FF2B5EF4-FFF2-40B4-BE49-F238E27FC236}">
                <a16:creationId xmlns:a16="http://schemas.microsoft.com/office/drawing/2014/main" id="{03504AB4-BE51-10DB-B354-C001E1EA9460}"/>
              </a:ext>
            </a:extLst>
          </p:cNvPr>
          <p:cNvSpPr txBox="1"/>
          <p:nvPr/>
        </p:nvSpPr>
        <p:spPr>
          <a:xfrm>
            <a:off x="313986" y="2552602"/>
            <a:ext cx="3825545" cy="5185459"/>
          </a:xfrm>
          <a:prstGeom prst="rect">
            <a:avLst/>
          </a:prstGeom>
          <a:noFill/>
        </p:spPr>
        <p:txBody>
          <a:bodyPr wrap="square">
            <a:spAutoFit/>
          </a:bodyPr>
          <a:lstStyle/>
          <a:p>
            <a:pPr>
              <a:lnSpc>
                <a:spcPct val="107000"/>
              </a:lnSpc>
              <a:spcAft>
                <a:spcPts val="800"/>
              </a:spcAft>
            </a:pPr>
            <a:r>
              <a:rPr lang="fi-FI" sz="1400" b="1" kern="0" dirty="0">
                <a:solidFill>
                  <a:srgbClr val="000000"/>
                </a:solidFill>
                <a:effectLst/>
                <a:latin typeface="Dreaming Outloud Pro" panose="03050502040302030504" pitchFamily="66" charset="0"/>
                <a:ea typeface="Times New Roman" panose="02020603050405020304" pitchFamily="18" charset="0"/>
                <a:cs typeface="Dreaming Outloud Pro" panose="03050502040302030504" pitchFamily="66" charset="0"/>
              </a:rPr>
              <a:t>Yhteydenotto sosiaalihuoltoon palvelutarpeen arvioimiseksi tai lastensuojeluilmoitus</a:t>
            </a:r>
            <a:endParaRPr lang="fi-FI" sz="1400" kern="100" dirty="0">
              <a:effectLst/>
              <a:latin typeface="Dreaming Outloud Pro" panose="03050502040302030504" pitchFamily="66" charset="0"/>
              <a:ea typeface="Calibri" panose="020F0502020204030204" pitchFamily="34" charset="0"/>
              <a:cs typeface="Dreaming Outloud Pro" panose="03050502040302030504" pitchFamily="66" charset="0"/>
            </a:endParaRPr>
          </a:p>
          <a:p>
            <a:pPr>
              <a:lnSpc>
                <a:spcPct val="107000"/>
              </a:lnSpc>
              <a:spcAft>
                <a:spcPts val="800"/>
              </a:spcAft>
            </a:pPr>
            <a:r>
              <a:rPr lang="fi-FI"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Pitkittynyt poissaolo koulusta vaarantaa oppimista ja heikentää sosiaalisia suhteita, ja lisää näin merkittävästi syrjäytymisen riskiä. Mikäli koulun tukitoimet (oppimisen tuki, opiskeluhuollon yksilökohtaiset palvelut, yhteisöllinen opiskeluhuolto) eivät riittävästi muuta tilannetta ja poissaolot jatkuvat, tehdään sosiaalihuoltolain mukainen yhteydenotto tai lastensuojeluilmoitus. Näin oppilas ja perhe voivat saada tilanteen arvioinnin jälkeen tarvitsemiaan koulun ulkopuolisia tukipalveluja.</a:t>
            </a:r>
          </a:p>
          <a:p>
            <a:pPr>
              <a:lnSpc>
                <a:spcPct val="107000"/>
              </a:lnSpc>
              <a:spcAft>
                <a:spcPts val="600"/>
              </a:spcAft>
              <a:tabLst>
                <a:tab pos="3324225" algn="l"/>
              </a:tabLst>
            </a:pPr>
            <a:r>
              <a:rPr lang="fi-FI" sz="1400" b="1" kern="0" dirty="0">
                <a:solidFill>
                  <a:srgbClr val="000000"/>
                </a:solidFill>
                <a:effectLst/>
                <a:latin typeface="Dreaming Outloud Pro" panose="03050502040302030504" pitchFamily="66" charset="0"/>
                <a:ea typeface="Times New Roman" panose="02020603050405020304" pitchFamily="18" charset="0"/>
                <a:cs typeface="Dreaming Outloud Pro" panose="03050502040302030504" pitchFamily="66" charset="0"/>
              </a:rPr>
              <a:t>Ennen yhteydenottoa</a:t>
            </a:r>
            <a:r>
              <a:rPr lang="fi-FI" sz="11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Koulu on selvittänyt poissaolojen syitä omalta osaltaan.</a:t>
            </a:r>
          </a:p>
          <a:p>
            <a:pPr marL="342900" lvl="0" indent="-342900">
              <a:lnSpc>
                <a:spcPct val="107000"/>
              </a:lnSpc>
              <a:spcAft>
                <a:spcPts val="8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Oppilaalle on tarjottu koulun tukitoimia monipuolisesti. </a:t>
            </a:r>
          </a:p>
          <a:p>
            <a:pPr marL="342900" lvl="0" indent="-342900">
              <a:lnSpc>
                <a:spcPct val="107000"/>
              </a:lnSpc>
              <a:spcAft>
                <a:spcPts val="800"/>
              </a:spcAft>
              <a:buFont typeface="Arial" panose="020B0604020202020204" pitchFamily="34" charset="0"/>
              <a:buChar char="•"/>
              <a:tabLst>
                <a:tab pos="457200" algn="l"/>
              </a:tabLs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Ennen yhteydenoton tai lastensuojelunilmoituksen tekemistä voi konsultoida perhepalveluja tai lastensuojelua kertomatta lapsen henkilöllisyyttä. Lapsiperheiden asiakasohjaus puh. 019 560 0151 arkisin klo 9-15. Voi myös ottaa yhteyttä sähköpostitse: </a:t>
            </a:r>
            <a:r>
              <a:rPr lang="fi-FI"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lapsiperheidenasiakasohjaus@itauusimaa.fi</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100" kern="100" dirty="0" err="1">
                <a:effectLst/>
                <a:latin typeface="Calibri" panose="020F0502020204030204" pitchFamily="34" charset="0"/>
                <a:ea typeface="Calibri" panose="020F0502020204030204" pitchFamily="34" charset="0"/>
                <a:cs typeface="Times New Roman" panose="02020603050405020304" pitchFamily="18" charset="0"/>
              </a:rPr>
              <a:t>Huom</a:t>
            </a: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 Oppilastietoja lähetetään ainoastaan salattuna sähköpostina.)</a:t>
            </a:r>
          </a:p>
          <a:p>
            <a:pPr>
              <a:lnSpc>
                <a:spcPct val="107000"/>
              </a:lnSpc>
              <a:spcAft>
                <a:spcPts val="800"/>
              </a:spcAft>
            </a:pPr>
            <a:endParaRPr lang="fi-FI"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Bildobjekt 9">
            <a:extLst>
              <a:ext uri="{FF2B5EF4-FFF2-40B4-BE49-F238E27FC236}">
                <a16:creationId xmlns:a16="http://schemas.microsoft.com/office/drawing/2014/main" id="{B480893A-78F5-5AF1-918A-2EBBF1B394C6}"/>
              </a:ext>
            </a:extLst>
          </p:cNvPr>
          <p:cNvPicPr>
            <a:picLocks noChangeAspect="1"/>
          </p:cNvPicPr>
          <p:nvPr/>
        </p:nvPicPr>
        <p:blipFill>
          <a:blip r:embed="rId3"/>
          <a:stretch>
            <a:fillRect/>
          </a:stretch>
        </p:blipFill>
        <p:spPr>
          <a:xfrm>
            <a:off x="6991013" y="5369442"/>
            <a:ext cx="2246659" cy="1910454"/>
          </a:xfrm>
          <a:prstGeom prst="rect">
            <a:avLst/>
          </a:prstGeom>
        </p:spPr>
      </p:pic>
      <p:sp>
        <p:nvSpPr>
          <p:cNvPr id="4" name="Tekstiruutu 3">
            <a:extLst>
              <a:ext uri="{FF2B5EF4-FFF2-40B4-BE49-F238E27FC236}">
                <a16:creationId xmlns:a16="http://schemas.microsoft.com/office/drawing/2014/main" id="{16A7A1E6-513D-8C14-7578-9BF10E5D9928}"/>
              </a:ext>
            </a:extLst>
          </p:cNvPr>
          <p:cNvSpPr txBox="1"/>
          <p:nvPr/>
        </p:nvSpPr>
        <p:spPr>
          <a:xfrm>
            <a:off x="5659893" y="623484"/>
            <a:ext cx="4896293" cy="4920386"/>
          </a:xfrm>
          <a:prstGeom prst="rect">
            <a:avLst/>
          </a:prstGeom>
          <a:noFill/>
        </p:spPr>
        <p:txBody>
          <a:bodyPr wrap="square">
            <a:spAutoFit/>
          </a:bodyPr>
          <a:lstStyle/>
          <a:p>
            <a:pPr algn="ctr">
              <a:lnSpc>
                <a:spcPct val="107000"/>
              </a:lnSpc>
              <a:spcAft>
                <a:spcPts val="800"/>
              </a:spcAft>
            </a:pPr>
            <a:r>
              <a:rPr lang="fi-FI" b="1"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rPr>
              <a:t>Vinkkejä keskusteluun:</a:t>
            </a:r>
            <a:endParaRPr lang="fi-FI" kern="100" dirty="0">
              <a:solidFill>
                <a:srgbClr val="5698B0"/>
              </a:solidFill>
              <a:effectLst/>
              <a:latin typeface="Dreaming Outloud Pro" panose="03050502040302030504" pitchFamily="66" charset="0"/>
              <a:ea typeface="Calibri" panose="020F0502020204030204" pitchFamily="34" charset="0"/>
              <a:cs typeface="Dreaming Outloud Pro" panose="03050502040302030504" pitchFamily="66" charset="0"/>
            </a:endParaRPr>
          </a:p>
          <a:p>
            <a:pPr marL="342900" lvl="0" indent="-342900">
              <a:lnSpc>
                <a:spcPct val="107000"/>
              </a:lnSpc>
              <a:spcAft>
                <a:spcPts val="800"/>
              </a:spcAft>
              <a:buFont typeface="Arial" panose="020B0604020202020204" pitchFamily="34" charset="0"/>
              <a:buChar char="•"/>
              <a:tabLst>
                <a:tab pos="457200" algn="l"/>
              </a:tabLs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Käy läpi poissaolojen ja myöhästelyjen määrä.</a:t>
            </a:r>
          </a:p>
          <a:p>
            <a:pPr marL="342900" lvl="0" indent="-342900">
              <a:lnSpc>
                <a:spcPct val="107000"/>
              </a:lnSpc>
              <a:spcAft>
                <a:spcPts val="800"/>
              </a:spcAft>
              <a:buFont typeface="Arial" panose="020B0604020202020204" pitchFamily="34" charset="0"/>
              <a:buChar char="•"/>
              <a:tabLst>
                <a:tab pos="457200" algn="l"/>
              </a:tabLs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Kerro, mikä sujuu koulussa, mikä vaatii harjoittelua: kouluuntulo/kotiinlähtö, ruokailu, välitunnit, oppitunnit, siirtymätilanteet, kännykän käyttö ja some, ryhmässä toimiminen, mieliala, oppiminen…… </a:t>
            </a:r>
          </a:p>
          <a:p>
            <a:pPr marL="342900" lvl="0" indent="-342900">
              <a:lnSpc>
                <a:spcPct val="107000"/>
              </a:lnSpc>
              <a:spcAft>
                <a:spcPts val="800"/>
              </a:spcAft>
              <a:buFont typeface="Arial" panose="020B0604020202020204" pitchFamily="34" charset="0"/>
              <a:buChar char="•"/>
              <a:tabLst>
                <a:tab pos="457200" algn="l"/>
              </a:tabLs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Kysy, mitä oppilaalle kuuluu ja miten kouluarki näyttäytyy kotona: mieliala ja käyttäytyminen, vapaa-aika, läksyt, vuorokausirytmi, syöminen, pelaaminen...</a:t>
            </a:r>
          </a:p>
          <a:p>
            <a:pPr marL="342900" lvl="0" indent="-342900">
              <a:lnSpc>
                <a:spcPct val="107000"/>
              </a:lnSpc>
              <a:spcAft>
                <a:spcPts val="800"/>
              </a:spcAft>
              <a:buFont typeface="Arial" panose="020B0604020202020204" pitchFamily="34" charset="0"/>
              <a:buChar char="•"/>
              <a:tabLst>
                <a:tab pos="457200" algn="l"/>
              </a:tabLs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Onko koulussa jotakin sellaista, jolla voisi olla merkitystä</a:t>
            </a:r>
            <a:r>
              <a:rPr lang="fi-FI"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oppilaan voinnille ja joka tulisi huomioida toiminnassa? </a:t>
            </a:r>
          </a:p>
          <a:p>
            <a:pPr marL="342900" lvl="0" indent="-342900">
              <a:lnSpc>
                <a:spcPct val="107000"/>
              </a:lnSpc>
              <a:spcAft>
                <a:spcPts val="800"/>
              </a:spcAft>
              <a:buFont typeface="Arial" panose="020B0604020202020204" pitchFamily="34" charset="0"/>
              <a:buChar char="•"/>
              <a:tabLst>
                <a:tab pos="457200" algn="l"/>
              </a:tabLs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Entä vapaa-ajalla? </a:t>
            </a:r>
          </a:p>
          <a:p>
            <a:pPr marL="342900" lvl="0" indent="-342900">
              <a:lnSpc>
                <a:spcPct val="107000"/>
              </a:lnSpc>
              <a:spcAft>
                <a:spcPts val="800"/>
              </a:spcAft>
              <a:buFont typeface="Arial" panose="020B0604020202020204" pitchFamily="34" charset="0"/>
              <a:buChar char="•"/>
              <a:tabLst>
                <a:tab pos="457200" algn="l"/>
              </a:tabLs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Onko huoltajalla huoli? Entä sinulla?</a:t>
            </a:r>
          </a:p>
          <a:p>
            <a:pPr marL="342900" lvl="0" indent="-342900">
              <a:lnSpc>
                <a:spcPct val="107000"/>
              </a:lnSpc>
              <a:spcAft>
                <a:spcPts val="800"/>
              </a:spcAft>
              <a:buFont typeface="Arial" panose="020B0604020202020204" pitchFamily="34" charset="0"/>
              <a:buChar char="•"/>
              <a:tabLst>
                <a:tab pos="457200" algn="l"/>
              </a:tabLst>
            </a:pPr>
            <a:r>
              <a:rPr lang="fi-FI" sz="1400" kern="100" dirty="0">
                <a:effectLst/>
                <a:latin typeface="Calibri" panose="020F0502020204030204" pitchFamily="34" charset="0"/>
                <a:ea typeface="Calibri" panose="020F0502020204030204" pitchFamily="34" charset="0"/>
                <a:cs typeface="Times New Roman" panose="02020603050405020304" pitchFamily="18" charset="0"/>
              </a:rPr>
              <a:t>Tarvitaanko tilanteessa apua tai tukea esim. opiskeluhuollosta? Onko perheellä jo olemassa kontakti johonkin muuhun tahoon? </a:t>
            </a:r>
          </a:p>
          <a:p>
            <a:pPr marL="342900" lvl="0" indent="-342900">
              <a:lnSpc>
                <a:spcPct val="107000"/>
              </a:lnSpc>
              <a:spcAft>
                <a:spcPts val="800"/>
              </a:spcAft>
              <a:buFont typeface="Arial" panose="020B0604020202020204" pitchFamily="34" charset="0"/>
              <a:buChar char="•"/>
              <a:tabLst>
                <a:tab pos="457200" algn="l"/>
              </a:tabLst>
            </a:pPr>
            <a:endParaRPr lang="fi-FI"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ulukko 9">
            <a:extLst>
              <a:ext uri="{FF2B5EF4-FFF2-40B4-BE49-F238E27FC236}">
                <a16:creationId xmlns:a16="http://schemas.microsoft.com/office/drawing/2014/main" id="{CD0CA8B5-5C3D-19EC-105D-DF5464BD451F}"/>
              </a:ext>
            </a:extLst>
          </p:cNvPr>
          <p:cNvGraphicFramePr>
            <a:graphicFrameLocks noGrp="1"/>
          </p:cNvGraphicFramePr>
          <p:nvPr>
            <p:extLst>
              <p:ext uri="{D42A27DB-BD31-4B8C-83A1-F6EECF244321}">
                <p14:modId xmlns:p14="http://schemas.microsoft.com/office/powerpoint/2010/main" val="1894259974"/>
              </p:ext>
            </p:extLst>
          </p:nvPr>
        </p:nvGraphicFramePr>
        <p:xfrm>
          <a:off x="434496" y="1248541"/>
          <a:ext cx="3496469" cy="1125647"/>
        </p:xfrm>
        <a:graphic>
          <a:graphicData uri="http://schemas.openxmlformats.org/drawingml/2006/table">
            <a:tbl>
              <a:tblPr firstRow="1" firstCol="1" bandRow="1"/>
              <a:tblGrid>
                <a:gridCol w="2433213">
                  <a:extLst>
                    <a:ext uri="{9D8B030D-6E8A-4147-A177-3AD203B41FA5}">
                      <a16:colId xmlns:a16="http://schemas.microsoft.com/office/drawing/2014/main" val="1953238677"/>
                    </a:ext>
                  </a:extLst>
                </a:gridCol>
                <a:gridCol w="1063256">
                  <a:extLst>
                    <a:ext uri="{9D8B030D-6E8A-4147-A177-3AD203B41FA5}">
                      <a16:colId xmlns:a16="http://schemas.microsoft.com/office/drawing/2014/main" val="4178442152"/>
                    </a:ext>
                  </a:extLst>
                </a:gridCol>
              </a:tblGrid>
              <a:tr h="424157">
                <a:tc>
                  <a:txBody>
                    <a:bodyPr/>
                    <a:lstStyle/>
                    <a:p>
                      <a:pPr algn="l">
                        <a:lnSpc>
                          <a:spcPct val="107000"/>
                        </a:lnSpc>
                        <a:spcAft>
                          <a:spcPts val="800"/>
                        </a:spcAft>
                      </a:pPr>
                      <a:r>
                        <a:rPr lang="fi-FI" sz="1100" kern="100">
                          <a:effectLst/>
                          <a:latin typeface="Calibri" panose="020F0502020204030204" pitchFamily="34" charset="0"/>
                          <a:ea typeface="Calibri" panose="020F0502020204030204" pitchFamily="34" charset="0"/>
                          <a:cs typeface="Times New Roman" panose="02020603050405020304" pitchFamily="18" charset="0"/>
                        </a:rPr>
                        <a:t>Jos oppitunnin pituus on 60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sv-FI" sz="1000" kern="100">
                          <a:effectLst/>
                          <a:latin typeface="Calibri" panose="020F0502020204030204" pitchFamily="34" charset="0"/>
                          <a:ea typeface="Calibri" panose="020F0502020204030204" pitchFamily="34" charset="0"/>
                          <a:cs typeface="Times New Roman" panose="02020603050405020304" pitchFamily="18" charset="0"/>
                        </a:rPr>
                        <a:t>67 oppituntia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4328561"/>
                  </a:ext>
                </a:extLst>
              </a:tr>
              <a:tr h="420078">
                <a:tc>
                  <a:txBody>
                    <a:bodyPr/>
                    <a:lstStyle/>
                    <a:p>
                      <a:pPr algn="l">
                        <a:lnSpc>
                          <a:spcPct val="107000"/>
                        </a:lnSpc>
                        <a:spcAft>
                          <a:spcPts val="800"/>
                        </a:spcAft>
                      </a:pPr>
                      <a:r>
                        <a:rPr lang="fi-FI" sz="1100" kern="100" dirty="0">
                          <a:effectLst/>
                          <a:latin typeface="Calibri" panose="020F0502020204030204" pitchFamily="34" charset="0"/>
                          <a:ea typeface="Calibri" panose="020F0502020204030204" pitchFamily="34" charset="0"/>
                          <a:cs typeface="Times New Roman" panose="02020603050405020304" pitchFamily="18" charset="0"/>
                        </a:rPr>
                        <a:t>Jos oppitunnin pituus on 75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sv-FI" sz="1000" kern="100">
                          <a:effectLst/>
                          <a:latin typeface="Calibri" panose="020F0502020204030204" pitchFamily="34" charset="0"/>
                          <a:ea typeface="Calibri" panose="020F0502020204030204" pitchFamily="34" charset="0"/>
                          <a:cs typeface="Times New Roman" panose="02020603050405020304" pitchFamily="18" charset="0"/>
                        </a:rPr>
                        <a:t>54 oppituntia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4736377"/>
                  </a:ext>
                </a:extLst>
              </a:tr>
              <a:tr h="281412">
                <a:tc>
                  <a:txBody>
                    <a:bodyPr/>
                    <a:lstStyle/>
                    <a:p>
                      <a:pPr algn="l">
                        <a:lnSpc>
                          <a:spcPct val="107000"/>
                        </a:lnSpc>
                        <a:spcAft>
                          <a:spcPts val="800"/>
                        </a:spcAft>
                      </a:pPr>
                      <a:r>
                        <a:rPr lang="fi-FI" sz="1100" kern="100">
                          <a:effectLst/>
                          <a:latin typeface="Calibri" panose="020F0502020204030204" pitchFamily="34" charset="0"/>
                          <a:ea typeface="Calibri" panose="020F0502020204030204" pitchFamily="34" charset="0"/>
                          <a:cs typeface="Times New Roman" panose="02020603050405020304" pitchFamily="18" charset="0"/>
                        </a:rPr>
                        <a:t>Jos oppitunnin pituus on 90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sv-FI" sz="1000" kern="100" dirty="0">
                          <a:effectLst/>
                          <a:latin typeface="Calibri" panose="020F0502020204030204" pitchFamily="34" charset="0"/>
                          <a:ea typeface="Calibri" panose="020F0502020204030204" pitchFamily="34" charset="0"/>
                          <a:cs typeface="Times New Roman" panose="02020603050405020304" pitchFamily="18" charset="0"/>
                        </a:rPr>
                        <a:t>45  </a:t>
                      </a:r>
                      <a:r>
                        <a:rPr lang="sv-FI" sz="1000" kern="100" dirty="0" err="1">
                          <a:effectLst/>
                          <a:latin typeface="Calibri" panose="020F0502020204030204" pitchFamily="34" charset="0"/>
                          <a:ea typeface="Calibri" panose="020F0502020204030204" pitchFamily="34" charset="0"/>
                          <a:cs typeface="Times New Roman" panose="02020603050405020304" pitchFamily="18" charset="0"/>
                        </a:rPr>
                        <a:t>oppituntia</a:t>
                      </a:r>
                      <a:endParaRPr lang="fi-FI"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4229597"/>
                  </a:ext>
                </a:extLst>
              </a:tr>
            </a:tbl>
          </a:graphicData>
        </a:graphic>
      </p:graphicFrame>
      <p:grpSp>
        <p:nvGrpSpPr>
          <p:cNvPr id="12" name="Ryhmä 11">
            <a:extLst>
              <a:ext uri="{FF2B5EF4-FFF2-40B4-BE49-F238E27FC236}">
                <a16:creationId xmlns:a16="http://schemas.microsoft.com/office/drawing/2014/main" id="{22FE3ED9-7381-3EE6-91F8-2E1349A71874}"/>
              </a:ext>
            </a:extLst>
          </p:cNvPr>
          <p:cNvGrpSpPr/>
          <p:nvPr/>
        </p:nvGrpSpPr>
        <p:grpSpPr>
          <a:xfrm>
            <a:off x="3973582" y="99670"/>
            <a:ext cx="502929" cy="7278342"/>
            <a:chOff x="4754181" y="186143"/>
            <a:chExt cx="441706" cy="7156575"/>
          </a:xfrm>
        </p:grpSpPr>
        <p:grpSp>
          <p:nvGrpSpPr>
            <p:cNvPr id="13" name="Ryhmä 12">
              <a:extLst>
                <a:ext uri="{FF2B5EF4-FFF2-40B4-BE49-F238E27FC236}">
                  <a16:creationId xmlns:a16="http://schemas.microsoft.com/office/drawing/2014/main" id="{45DEE93D-7D2B-36C6-F8DC-247D88A91D0B}"/>
                </a:ext>
              </a:extLst>
            </p:cNvPr>
            <p:cNvGrpSpPr/>
            <p:nvPr/>
          </p:nvGrpSpPr>
          <p:grpSpPr>
            <a:xfrm flipH="1">
              <a:off x="4754181" y="2796457"/>
              <a:ext cx="390421" cy="2193952"/>
              <a:chOff x="4514690" y="1324935"/>
              <a:chExt cx="562169" cy="3676723"/>
            </a:xfrm>
          </p:grpSpPr>
          <p:grpSp>
            <p:nvGrpSpPr>
              <p:cNvPr id="40" name="Ryhmä 39">
                <a:extLst>
                  <a:ext uri="{FF2B5EF4-FFF2-40B4-BE49-F238E27FC236}">
                    <a16:creationId xmlns:a16="http://schemas.microsoft.com/office/drawing/2014/main" id="{467C8B50-8CD1-E59B-DFCB-CF2E19F0CEA2}"/>
                  </a:ext>
                </a:extLst>
              </p:cNvPr>
              <p:cNvGrpSpPr/>
              <p:nvPr/>
            </p:nvGrpSpPr>
            <p:grpSpPr>
              <a:xfrm>
                <a:off x="4668709" y="3280764"/>
                <a:ext cx="408150" cy="1720894"/>
                <a:chOff x="4555797" y="453544"/>
                <a:chExt cx="716687" cy="2551116"/>
              </a:xfrm>
            </p:grpSpPr>
            <p:sp>
              <p:nvSpPr>
                <p:cNvPr id="47" name="Ellipsi 46">
                  <a:extLst>
                    <a:ext uri="{FF2B5EF4-FFF2-40B4-BE49-F238E27FC236}">
                      <a16:creationId xmlns:a16="http://schemas.microsoft.com/office/drawing/2014/main" id="{97AB5B3D-4FDF-4FE7-C3DB-9092F32CECCE}"/>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Ellipsi 47">
                  <a:extLst>
                    <a:ext uri="{FF2B5EF4-FFF2-40B4-BE49-F238E27FC236}">
                      <a16:creationId xmlns:a16="http://schemas.microsoft.com/office/drawing/2014/main" id="{66140446-6DCB-FD71-2785-33880F966DBC}"/>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B0DBF198-579E-8344-C333-7268DCF97776}"/>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Ellipsi 49">
                  <a:extLst>
                    <a:ext uri="{FF2B5EF4-FFF2-40B4-BE49-F238E27FC236}">
                      <a16:creationId xmlns:a16="http://schemas.microsoft.com/office/drawing/2014/main" id="{6F58F11C-DCDF-4339-8189-A90593638CB0}"/>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Ellipsi 50">
                  <a:extLst>
                    <a:ext uri="{FF2B5EF4-FFF2-40B4-BE49-F238E27FC236}">
                      <a16:creationId xmlns:a16="http://schemas.microsoft.com/office/drawing/2014/main" id="{8BEF83B9-E712-C1A9-1E32-1B2D6ED1B18F}"/>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41" name="Ryhmä 40">
                <a:extLst>
                  <a:ext uri="{FF2B5EF4-FFF2-40B4-BE49-F238E27FC236}">
                    <a16:creationId xmlns:a16="http://schemas.microsoft.com/office/drawing/2014/main" id="{874370F4-AA46-7607-7B7E-C56F85D3B141}"/>
                  </a:ext>
                </a:extLst>
              </p:cNvPr>
              <p:cNvGrpSpPr/>
              <p:nvPr/>
            </p:nvGrpSpPr>
            <p:grpSpPr>
              <a:xfrm>
                <a:off x="4514690" y="1324935"/>
                <a:ext cx="557976" cy="1826236"/>
                <a:chOff x="4555797" y="453544"/>
                <a:chExt cx="716687" cy="2551116"/>
              </a:xfrm>
            </p:grpSpPr>
            <p:sp>
              <p:nvSpPr>
                <p:cNvPr id="42" name="Ellipsi 41">
                  <a:extLst>
                    <a:ext uri="{FF2B5EF4-FFF2-40B4-BE49-F238E27FC236}">
                      <a16:creationId xmlns:a16="http://schemas.microsoft.com/office/drawing/2014/main" id="{D4FD655F-9140-6CA3-7F3F-E2A88BFA348B}"/>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Ellipsi 42">
                  <a:extLst>
                    <a:ext uri="{FF2B5EF4-FFF2-40B4-BE49-F238E27FC236}">
                      <a16:creationId xmlns:a16="http://schemas.microsoft.com/office/drawing/2014/main" id="{84C58824-9C50-8C2E-CE1B-344E840013C0}"/>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Ellipsi 43">
                  <a:extLst>
                    <a:ext uri="{FF2B5EF4-FFF2-40B4-BE49-F238E27FC236}">
                      <a16:creationId xmlns:a16="http://schemas.microsoft.com/office/drawing/2014/main" id="{3EC9F8CE-A617-8346-CA2A-215D7748A9F2}"/>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Ellipsi 44">
                  <a:extLst>
                    <a:ext uri="{FF2B5EF4-FFF2-40B4-BE49-F238E27FC236}">
                      <a16:creationId xmlns:a16="http://schemas.microsoft.com/office/drawing/2014/main" id="{21DDAEAD-E749-FC9C-A001-DF0D3000E1A0}"/>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Ellipsi 45">
                  <a:extLst>
                    <a:ext uri="{FF2B5EF4-FFF2-40B4-BE49-F238E27FC236}">
                      <a16:creationId xmlns:a16="http://schemas.microsoft.com/office/drawing/2014/main" id="{3EF3ACD6-2BA1-3702-3028-7AB50B58F26A}"/>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14" name="Ryhmä 13">
              <a:extLst>
                <a:ext uri="{FF2B5EF4-FFF2-40B4-BE49-F238E27FC236}">
                  <a16:creationId xmlns:a16="http://schemas.microsoft.com/office/drawing/2014/main" id="{0CDF9F7B-DFE4-55AE-1B61-62499F257DA0}"/>
                </a:ext>
              </a:extLst>
            </p:cNvPr>
            <p:cNvGrpSpPr/>
            <p:nvPr/>
          </p:nvGrpSpPr>
          <p:grpSpPr>
            <a:xfrm>
              <a:off x="4847341" y="5099884"/>
              <a:ext cx="342465" cy="2242834"/>
              <a:chOff x="4514690" y="1324935"/>
              <a:chExt cx="562169" cy="3676723"/>
            </a:xfrm>
          </p:grpSpPr>
          <p:grpSp>
            <p:nvGrpSpPr>
              <p:cNvPr id="28" name="Ryhmä 27">
                <a:extLst>
                  <a:ext uri="{FF2B5EF4-FFF2-40B4-BE49-F238E27FC236}">
                    <a16:creationId xmlns:a16="http://schemas.microsoft.com/office/drawing/2014/main" id="{25F2E481-BEED-EEE2-9816-771234F8598B}"/>
                  </a:ext>
                </a:extLst>
              </p:cNvPr>
              <p:cNvGrpSpPr/>
              <p:nvPr/>
            </p:nvGrpSpPr>
            <p:grpSpPr>
              <a:xfrm>
                <a:off x="4668709" y="3280764"/>
                <a:ext cx="408150" cy="1720894"/>
                <a:chOff x="4555797" y="453544"/>
                <a:chExt cx="716687" cy="2551116"/>
              </a:xfrm>
            </p:grpSpPr>
            <p:sp>
              <p:nvSpPr>
                <p:cNvPr id="35" name="Ellipsi 34">
                  <a:extLst>
                    <a:ext uri="{FF2B5EF4-FFF2-40B4-BE49-F238E27FC236}">
                      <a16:creationId xmlns:a16="http://schemas.microsoft.com/office/drawing/2014/main" id="{257984BD-E22C-9264-A9FD-CA5089C5F1DF}"/>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a:extLst>
                    <a:ext uri="{FF2B5EF4-FFF2-40B4-BE49-F238E27FC236}">
                      <a16:creationId xmlns:a16="http://schemas.microsoft.com/office/drawing/2014/main" id="{B57A7BCF-FEC0-6EEB-240E-025F838DCBEA}"/>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385800CA-6B84-D2D2-AB07-7094BF24AA93}"/>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a:extLst>
                    <a:ext uri="{FF2B5EF4-FFF2-40B4-BE49-F238E27FC236}">
                      <a16:creationId xmlns:a16="http://schemas.microsoft.com/office/drawing/2014/main" id="{7E143BA3-04CC-34E4-A98F-19842628459E}"/>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Ellipsi 38">
                  <a:extLst>
                    <a:ext uri="{FF2B5EF4-FFF2-40B4-BE49-F238E27FC236}">
                      <a16:creationId xmlns:a16="http://schemas.microsoft.com/office/drawing/2014/main" id="{5A12889F-295D-A7D0-2863-B8A7EBC72CC3}"/>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9" name="Ryhmä 28">
                <a:extLst>
                  <a:ext uri="{FF2B5EF4-FFF2-40B4-BE49-F238E27FC236}">
                    <a16:creationId xmlns:a16="http://schemas.microsoft.com/office/drawing/2014/main" id="{88B4FD92-A792-A0EC-B27B-5080CF263D7C}"/>
                  </a:ext>
                </a:extLst>
              </p:cNvPr>
              <p:cNvGrpSpPr/>
              <p:nvPr/>
            </p:nvGrpSpPr>
            <p:grpSpPr>
              <a:xfrm>
                <a:off x="4514690" y="1324935"/>
                <a:ext cx="557976" cy="1826236"/>
                <a:chOff x="4555797" y="453544"/>
                <a:chExt cx="716687" cy="2551116"/>
              </a:xfrm>
            </p:grpSpPr>
            <p:sp>
              <p:nvSpPr>
                <p:cNvPr id="30" name="Ellipsi 29">
                  <a:extLst>
                    <a:ext uri="{FF2B5EF4-FFF2-40B4-BE49-F238E27FC236}">
                      <a16:creationId xmlns:a16="http://schemas.microsoft.com/office/drawing/2014/main" id="{12E354CE-B9FD-CAC2-98FB-23CD176A38B0}"/>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53F9778E-345F-82EF-B766-77A86ABDFB1C}"/>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a:extLst>
                    <a:ext uri="{FF2B5EF4-FFF2-40B4-BE49-F238E27FC236}">
                      <a16:creationId xmlns:a16="http://schemas.microsoft.com/office/drawing/2014/main" id="{19815923-FFEA-7A8E-A1E0-E5C6AB4A8E86}"/>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a:extLst>
                    <a:ext uri="{FF2B5EF4-FFF2-40B4-BE49-F238E27FC236}">
                      <a16:creationId xmlns:a16="http://schemas.microsoft.com/office/drawing/2014/main" id="{58E2CF50-0FA4-8A72-62CB-519E600D005F}"/>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a:extLst>
                    <a:ext uri="{FF2B5EF4-FFF2-40B4-BE49-F238E27FC236}">
                      <a16:creationId xmlns:a16="http://schemas.microsoft.com/office/drawing/2014/main" id="{EEE45407-A07A-BA14-04E1-CD48B0D75110}"/>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15" name="Ryhmä 14">
              <a:extLst>
                <a:ext uri="{FF2B5EF4-FFF2-40B4-BE49-F238E27FC236}">
                  <a16:creationId xmlns:a16="http://schemas.microsoft.com/office/drawing/2014/main" id="{DF542A6D-4779-1CB8-1978-7E2A5CD3499A}"/>
                </a:ext>
              </a:extLst>
            </p:cNvPr>
            <p:cNvGrpSpPr/>
            <p:nvPr/>
          </p:nvGrpSpPr>
          <p:grpSpPr>
            <a:xfrm>
              <a:off x="4834317" y="186143"/>
              <a:ext cx="361570" cy="2497749"/>
              <a:chOff x="4514690" y="1324935"/>
              <a:chExt cx="562169" cy="3676723"/>
            </a:xfrm>
          </p:grpSpPr>
          <p:grpSp>
            <p:nvGrpSpPr>
              <p:cNvPr id="16" name="Ryhmä 15">
                <a:extLst>
                  <a:ext uri="{FF2B5EF4-FFF2-40B4-BE49-F238E27FC236}">
                    <a16:creationId xmlns:a16="http://schemas.microsoft.com/office/drawing/2014/main" id="{E5F04852-5472-4BB2-2B88-AE6EFE109B95}"/>
                  </a:ext>
                </a:extLst>
              </p:cNvPr>
              <p:cNvGrpSpPr/>
              <p:nvPr/>
            </p:nvGrpSpPr>
            <p:grpSpPr>
              <a:xfrm>
                <a:off x="4668709" y="3280764"/>
                <a:ext cx="408150" cy="1720894"/>
                <a:chOff x="4555797" y="453544"/>
                <a:chExt cx="716687" cy="2551116"/>
              </a:xfrm>
            </p:grpSpPr>
            <p:sp>
              <p:nvSpPr>
                <p:cNvPr id="23" name="Ellipsi 22">
                  <a:extLst>
                    <a:ext uri="{FF2B5EF4-FFF2-40B4-BE49-F238E27FC236}">
                      <a16:creationId xmlns:a16="http://schemas.microsoft.com/office/drawing/2014/main" id="{77E309D4-B791-3654-D86E-D839F17622E5}"/>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F20B242E-771D-1071-5727-58F9717CEE9F}"/>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DA3A915B-82F7-EB1C-646B-341EA1F5DD6B}"/>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CE9BA8F8-8E23-CEC6-8051-613EA50B7480}"/>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A8769DA8-8B45-CFA8-2ADB-C051ADA479EF}"/>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7" name="Ryhmä 16">
                <a:extLst>
                  <a:ext uri="{FF2B5EF4-FFF2-40B4-BE49-F238E27FC236}">
                    <a16:creationId xmlns:a16="http://schemas.microsoft.com/office/drawing/2014/main" id="{845978E1-09E2-F1CE-FC40-16BBDEDCDFB1}"/>
                  </a:ext>
                </a:extLst>
              </p:cNvPr>
              <p:cNvGrpSpPr/>
              <p:nvPr/>
            </p:nvGrpSpPr>
            <p:grpSpPr>
              <a:xfrm>
                <a:off x="4514690" y="1324935"/>
                <a:ext cx="557976" cy="1826236"/>
                <a:chOff x="4555797" y="453544"/>
                <a:chExt cx="716687" cy="2551116"/>
              </a:xfrm>
            </p:grpSpPr>
            <p:sp>
              <p:nvSpPr>
                <p:cNvPr id="18" name="Ellipsi 17">
                  <a:extLst>
                    <a:ext uri="{FF2B5EF4-FFF2-40B4-BE49-F238E27FC236}">
                      <a16:creationId xmlns:a16="http://schemas.microsoft.com/office/drawing/2014/main" id="{F42F4934-4CE7-95C5-9D4B-246FA4BE212B}"/>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9795BB0-F3CB-FC8F-9ACB-500063DC0331}"/>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5C24B86A-C0BB-582A-56FE-9BA2D0E0EF5F}"/>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21F2262C-7F6A-8613-75F1-4EF4BE3CA024}"/>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C40629C9-94AD-2ABF-A33D-8841F4420856}"/>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grpSp>
        <p:nvGrpSpPr>
          <p:cNvPr id="52" name="Ryhmä 51">
            <a:extLst>
              <a:ext uri="{FF2B5EF4-FFF2-40B4-BE49-F238E27FC236}">
                <a16:creationId xmlns:a16="http://schemas.microsoft.com/office/drawing/2014/main" id="{FA62133B-B5C4-09DB-E50C-1E86421172BA}"/>
              </a:ext>
            </a:extLst>
          </p:cNvPr>
          <p:cNvGrpSpPr/>
          <p:nvPr/>
        </p:nvGrpSpPr>
        <p:grpSpPr>
          <a:xfrm flipH="1" flipV="1">
            <a:off x="4409489" y="103068"/>
            <a:ext cx="506002" cy="7293794"/>
            <a:chOff x="4754181" y="186143"/>
            <a:chExt cx="441706" cy="7156575"/>
          </a:xfrm>
        </p:grpSpPr>
        <p:grpSp>
          <p:nvGrpSpPr>
            <p:cNvPr id="53" name="Ryhmä 52">
              <a:extLst>
                <a:ext uri="{FF2B5EF4-FFF2-40B4-BE49-F238E27FC236}">
                  <a16:creationId xmlns:a16="http://schemas.microsoft.com/office/drawing/2014/main" id="{36600412-2E8B-B4BC-8536-29877C903320}"/>
                </a:ext>
              </a:extLst>
            </p:cNvPr>
            <p:cNvGrpSpPr/>
            <p:nvPr/>
          </p:nvGrpSpPr>
          <p:grpSpPr>
            <a:xfrm flipH="1">
              <a:off x="4754181" y="2796457"/>
              <a:ext cx="390421" cy="2193952"/>
              <a:chOff x="4514690" y="1324935"/>
              <a:chExt cx="562169" cy="3676723"/>
            </a:xfrm>
          </p:grpSpPr>
          <p:grpSp>
            <p:nvGrpSpPr>
              <p:cNvPr id="80" name="Ryhmä 79">
                <a:extLst>
                  <a:ext uri="{FF2B5EF4-FFF2-40B4-BE49-F238E27FC236}">
                    <a16:creationId xmlns:a16="http://schemas.microsoft.com/office/drawing/2014/main" id="{BD9EE10E-E776-DE67-8EB3-8EBDD8A594CF}"/>
                  </a:ext>
                </a:extLst>
              </p:cNvPr>
              <p:cNvGrpSpPr/>
              <p:nvPr/>
            </p:nvGrpSpPr>
            <p:grpSpPr>
              <a:xfrm>
                <a:off x="4668709" y="3280764"/>
                <a:ext cx="408150" cy="1720894"/>
                <a:chOff x="4555797" y="453544"/>
                <a:chExt cx="716687" cy="2551116"/>
              </a:xfrm>
            </p:grpSpPr>
            <p:sp>
              <p:nvSpPr>
                <p:cNvPr id="87" name="Ellipsi 86">
                  <a:extLst>
                    <a:ext uri="{FF2B5EF4-FFF2-40B4-BE49-F238E27FC236}">
                      <a16:creationId xmlns:a16="http://schemas.microsoft.com/office/drawing/2014/main" id="{776151E3-BB97-9431-5ED5-9DE06CE866C5}"/>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8" name="Ellipsi 87">
                  <a:extLst>
                    <a:ext uri="{FF2B5EF4-FFF2-40B4-BE49-F238E27FC236}">
                      <a16:creationId xmlns:a16="http://schemas.microsoft.com/office/drawing/2014/main" id="{68D7C91A-893F-3486-A71E-88FC6832EAE3}"/>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Ellipsi 88">
                  <a:extLst>
                    <a:ext uri="{FF2B5EF4-FFF2-40B4-BE49-F238E27FC236}">
                      <a16:creationId xmlns:a16="http://schemas.microsoft.com/office/drawing/2014/main" id="{4A620897-3CCB-89E5-3F20-5B5F7F9525FE}"/>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0" name="Ellipsi 89">
                  <a:extLst>
                    <a:ext uri="{FF2B5EF4-FFF2-40B4-BE49-F238E27FC236}">
                      <a16:creationId xmlns:a16="http://schemas.microsoft.com/office/drawing/2014/main" id="{4989E1D8-84F7-6A23-F078-5BC3406944EE}"/>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1" name="Ellipsi 90">
                  <a:extLst>
                    <a:ext uri="{FF2B5EF4-FFF2-40B4-BE49-F238E27FC236}">
                      <a16:creationId xmlns:a16="http://schemas.microsoft.com/office/drawing/2014/main" id="{EF11576F-ADE7-87CC-9862-E25FFF7A0254}"/>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81" name="Ryhmä 80">
                <a:extLst>
                  <a:ext uri="{FF2B5EF4-FFF2-40B4-BE49-F238E27FC236}">
                    <a16:creationId xmlns:a16="http://schemas.microsoft.com/office/drawing/2014/main" id="{62E4BB0D-F61A-743E-98F7-176B4221A990}"/>
                  </a:ext>
                </a:extLst>
              </p:cNvPr>
              <p:cNvGrpSpPr/>
              <p:nvPr/>
            </p:nvGrpSpPr>
            <p:grpSpPr>
              <a:xfrm>
                <a:off x="4514690" y="1324935"/>
                <a:ext cx="557976" cy="1826236"/>
                <a:chOff x="4555797" y="453544"/>
                <a:chExt cx="716687" cy="2551116"/>
              </a:xfrm>
            </p:grpSpPr>
            <p:sp>
              <p:nvSpPr>
                <p:cNvPr id="82" name="Ellipsi 81">
                  <a:extLst>
                    <a:ext uri="{FF2B5EF4-FFF2-40B4-BE49-F238E27FC236}">
                      <a16:creationId xmlns:a16="http://schemas.microsoft.com/office/drawing/2014/main" id="{F4660B09-0CB2-8921-22A1-3F9DFBBAA84F}"/>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Ellipsi 82">
                  <a:extLst>
                    <a:ext uri="{FF2B5EF4-FFF2-40B4-BE49-F238E27FC236}">
                      <a16:creationId xmlns:a16="http://schemas.microsoft.com/office/drawing/2014/main" id="{473344E0-BC7F-BD00-DDFF-CCA0A650DD2B}"/>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4" name="Ellipsi 83">
                  <a:extLst>
                    <a:ext uri="{FF2B5EF4-FFF2-40B4-BE49-F238E27FC236}">
                      <a16:creationId xmlns:a16="http://schemas.microsoft.com/office/drawing/2014/main" id="{0B8CFBFA-B4E2-981E-C579-F00DE035EB96}"/>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Ellipsi 84">
                  <a:extLst>
                    <a:ext uri="{FF2B5EF4-FFF2-40B4-BE49-F238E27FC236}">
                      <a16:creationId xmlns:a16="http://schemas.microsoft.com/office/drawing/2014/main" id="{E6EBBCF7-CDFE-0B8B-6204-E94E75B46D6D}"/>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Ellipsi 85">
                  <a:extLst>
                    <a:ext uri="{FF2B5EF4-FFF2-40B4-BE49-F238E27FC236}">
                      <a16:creationId xmlns:a16="http://schemas.microsoft.com/office/drawing/2014/main" id="{F43967EB-BD2B-0EC5-1933-BE31D251B8D3}"/>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54" name="Ryhmä 53">
              <a:extLst>
                <a:ext uri="{FF2B5EF4-FFF2-40B4-BE49-F238E27FC236}">
                  <a16:creationId xmlns:a16="http://schemas.microsoft.com/office/drawing/2014/main" id="{B1E7C145-6F03-9CC0-1A23-9FB62A4218B6}"/>
                </a:ext>
              </a:extLst>
            </p:cNvPr>
            <p:cNvGrpSpPr/>
            <p:nvPr/>
          </p:nvGrpSpPr>
          <p:grpSpPr>
            <a:xfrm>
              <a:off x="4847341" y="5099884"/>
              <a:ext cx="342465" cy="2242834"/>
              <a:chOff x="4514690" y="1324935"/>
              <a:chExt cx="562169" cy="3676723"/>
            </a:xfrm>
          </p:grpSpPr>
          <p:grpSp>
            <p:nvGrpSpPr>
              <p:cNvPr id="68" name="Ryhmä 67">
                <a:extLst>
                  <a:ext uri="{FF2B5EF4-FFF2-40B4-BE49-F238E27FC236}">
                    <a16:creationId xmlns:a16="http://schemas.microsoft.com/office/drawing/2014/main" id="{70D65663-6D4F-7BD6-3D5E-16269C734C87}"/>
                  </a:ext>
                </a:extLst>
              </p:cNvPr>
              <p:cNvGrpSpPr/>
              <p:nvPr/>
            </p:nvGrpSpPr>
            <p:grpSpPr>
              <a:xfrm>
                <a:off x="4668709" y="3280764"/>
                <a:ext cx="408150" cy="1720894"/>
                <a:chOff x="4555797" y="453544"/>
                <a:chExt cx="716687" cy="2551116"/>
              </a:xfrm>
            </p:grpSpPr>
            <p:sp>
              <p:nvSpPr>
                <p:cNvPr id="75" name="Ellipsi 74">
                  <a:extLst>
                    <a:ext uri="{FF2B5EF4-FFF2-40B4-BE49-F238E27FC236}">
                      <a16:creationId xmlns:a16="http://schemas.microsoft.com/office/drawing/2014/main" id="{B73C8127-4BC3-DCC5-87E1-80809E679AD6}"/>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Ellipsi 75">
                  <a:extLst>
                    <a:ext uri="{FF2B5EF4-FFF2-40B4-BE49-F238E27FC236}">
                      <a16:creationId xmlns:a16="http://schemas.microsoft.com/office/drawing/2014/main" id="{17A846B2-5AB7-3DB4-1958-D21613C9E0FD}"/>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Ellipsi 76">
                  <a:extLst>
                    <a:ext uri="{FF2B5EF4-FFF2-40B4-BE49-F238E27FC236}">
                      <a16:creationId xmlns:a16="http://schemas.microsoft.com/office/drawing/2014/main" id="{9C381C4B-C5AE-9F1C-027E-B5DD6EA6CE37}"/>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8" name="Ellipsi 77">
                  <a:extLst>
                    <a:ext uri="{FF2B5EF4-FFF2-40B4-BE49-F238E27FC236}">
                      <a16:creationId xmlns:a16="http://schemas.microsoft.com/office/drawing/2014/main" id="{F7CA7B9D-0B73-B9BF-261C-504E2EE8D850}"/>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Ellipsi 78">
                  <a:extLst>
                    <a:ext uri="{FF2B5EF4-FFF2-40B4-BE49-F238E27FC236}">
                      <a16:creationId xmlns:a16="http://schemas.microsoft.com/office/drawing/2014/main" id="{B77FA53E-56AA-D3F9-999B-6F3326301B39}"/>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9" name="Ryhmä 68">
                <a:extLst>
                  <a:ext uri="{FF2B5EF4-FFF2-40B4-BE49-F238E27FC236}">
                    <a16:creationId xmlns:a16="http://schemas.microsoft.com/office/drawing/2014/main" id="{D76D9013-425F-CFAE-C85B-68BE28BB5A86}"/>
                  </a:ext>
                </a:extLst>
              </p:cNvPr>
              <p:cNvGrpSpPr/>
              <p:nvPr/>
            </p:nvGrpSpPr>
            <p:grpSpPr>
              <a:xfrm>
                <a:off x="4514690" y="1324935"/>
                <a:ext cx="557976" cy="1826236"/>
                <a:chOff x="4555797" y="453544"/>
                <a:chExt cx="716687" cy="2551116"/>
              </a:xfrm>
            </p:grpSpPr>
            <p:sp>
              <p:nvSpPr>
                <p:cNvPr id="70" name="Ellipsi 69">
                  <a:extLst>
                    <a:ext uri="{FF2B5EF4-FFF2-40B4-BE49-F238E27FC236}">
                      <a16:creationId xmlns:a16="http://schemas.microsoft.com/office/drawing/2014/main" id="{E3D1AA6F-316F-EEF3-13A7-D3CA1C79D8B6}"/>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a:extLst>
                    <a:ext uri="{FF2B5EF4-FFF2-40B4-BE49-F238E27FC236}">
                      <a16:creationId xmlns:a16="http://schemas.microsoft.com/office/drawing/2014/main" id="{721EA834-69F1-35FD-9196-9C7235BA2F43}"/>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2" name="Ellipsi 71">
                  <a:extLst>
                    <a:ext uri="{FF2B5EF4-FFF2-40B4-BE49-F238E27FC236}">
                      <a16:creationId xmlns:a16="http://schemas.microsoft.com/office/drawing/2014/main" id="{41350C6C-7F46-B233-ACE7-5287A81C6E8E}"/>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Ellipsi 72">
                  <a:extLst>
                    <a:ext uri="{FF2B5EF4-FFF2-40B4-BE49-F238E27FC236}">
                      <a16:creationId xmlns:a16="http://schemas.microsoft.com/office/drawing/2014/main" id="{6AE9795F-1920-EFE0-F96C-84C42291889C}"/>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Ellipsi 73">
                  <a:extLst>
                    <a:ext uri="{FF2B5EF4-FFF2-40B4-BE49-F238E27FC236}">
                      <a16:creationId xmlns:a16="http://schemas.microsoft.com/office/drawing/2014/main" id="{35A422AA-BC8D-81B5-1D1F-A5C581ADCF00}"/>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55" name="Ryhmä 54">
              <a:extLst>
                <a:ext uri="{FF2B5EF4-FFF2-40B4-BE49-F238E27FC236}">
                  <a16:creationId xmlns:a16="http://schemas.microsoft.com/office/drawing/2014/main" id="{BD7DA8E0-9152-DEA2-BA13-878AA77E747F}"/>
                </a:ext>
              </a:extLst>
            </p:cNvPr>
            <p:cNvGrpSpPr/>
            <p:nvPr/>
          </p:nvGrpSpPr>
          <p:grpSpPr>
            <a:xfrm>
              <a:off x="4834317" y="186143"/>
              <a:ext cx="361570" cy="2497749"/>
              <a:chOff x="4514690" y="1324935"/>
              <a:chExt cx="562169" cy="3676723"/>
            </a:xfrm>
          </p:grpSpPr>
          <p:grpSp>
            <p:nvGrpSpPr>
              <p:cNvPr id="56" name="Ryhmä 55">
                <a:extLst>
                  <a:ext uri="{FF2B5EF4-FFF2-40B4-BE49-F238E27FC236}">
                    <a16:creationId xmlns:a16="http://schemas.microsoft.com/office/drawing/2014/main" id="{B53DC634-9DC7-2670-05BC-AADC97B972E8}"/>
                  </a:ext>
                </a:extLst>
              </p:cNvPr>
              <p:cNvGrpSpPr/>
              <p:nvPr/>
            </p:nvGrpSpPr>
            <p:grpSpPr>
              <a:xfrm>
                <a:off x="4668709" y="3280764"/>
                <a:ext cx="408150" cy="1720894"/>
                <a:chOff x="4555797" y="453544"/>
                <a:chExt cx="716687" cy="2551116"/>
              </a:xfrm>
            </p:grpSpPr>
            <p:sp>
              <p:nvSpPr>
                <p:cNvPr id="63" name="Ellipsi 62">
                  <a:extLst>
                    <a:ext uri="{FF2B5EF4-FFF2-40B4-BE49-F238E27FC236}">
                      <a16:creationId xmlns:a16="http://schemas.microsoft.com/office/drawing/2014/main" id="{DCF166AD-7EBF-BAFD-7E0E-97C98B2BE436}"/>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Ellipsi 63">
                  <a:extLst>
                    <a:ext uri="{FF2B5EF4-FFF2-40B4-BE49-F238E27FC236}">
                      <a16:creationId xmlns:a16="http://schemas.microsoft.com/office/drawing/2014/main" id="{3721EFA1-DFFE-1AC5-DB57-D1EA66579FB0}"/>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Ellipsi 64">
                  <a:extLst>
                    <a:ext uri="{FF2B5EF4-FFF2-40B4-BE49-F238E27FC236}">
                      <a16:creationId xmlns:a16="http://schemas.microsoft.com/office/drawing/2014/main" id="{38272619-F191-F7C5-6113-C1B73E2C0C04}"/>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Ellipsi 65">
                  <a:extLst>
                    <a:ext uri="{FF2B5EF4-FFF2-40B4-BE49-F238E27FC236}">
                      <a16:creationId xmlns:a16="http://schemas.microsoft.com/office/drawing/2014/main" id="{5E78269B-E679-4E08-1BF6-D55CECE54B50}"/>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Ellipsi 66">
                  <a:extLst>
                    <a:ext uri="{FF2B5EF4-FFF2-40B4-BE49-F238E27FC236}">
                      <a16:creationId xmlns:a16="http://schemas.microsoft.com/office/drawing/2014/main" id="{EA1FE688-C06B-017A-6614-31AF2852D316}"/>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7" name="Ryhmä 56">
                <a:extLst>
                  <a:ext uri="{FF2B5EF4-FFF2-40B4-BE49-F238E27FC236}">
                    <a16:creationId xmlns:a16="http://schemas.microsoft.com/office/drawing/2014/main" id="{9FB4F5DC-725E-94C7-886E-3021F7EE092F}"/>
                  </a:ext>
                </a:extLst>
              </p:cNvPr>
              <p:cNvGrpSpPr/>
              <p:nvPr/>
            </p:nvGrpSpPr>
            <p:grpSpPr>
              <a:xfrm>
                <a:off x="4514690" y="1324935"/>
                <a:ext cx="557976" cy="1826236"/>
                <a:chOff x="4555797" y="453544"/>
                <a:chExt cx="716687" cy="2551116"/>
              </a:xfrm>
            </p:grpSpPr>
            <p:sp>
              <p:nvSpPr>
                <p:cNvPr id="58" name="Ellipsi 57">
                  <a:extLst>
                    <a:ext uri="{FF2B5EF4-FFF2-40B4-BE49-F238E27FC236}">
                      <a16:creationId xmlns:a16="http://schemas.microsoft.com/office/drawing/2014/main" id="{2D03740F-EB7E-B74B-7BC4-555A086E979D}"/>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Ellipsi 58">
                  <a:extLst>
                    <a:ext uri="{FF2B5EF4-FFF2-40B4-BE49-F238E27FC236}">
                      <a16:creationId xmlns:a16="http://schemas.microsoft.com/office/drawing/2014/main" id="{CD6C4840-A392-3665-9E42-5509CF6274AD}"/>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Ellipsi 59">
                  <a:extLst>
                    <a:ext uri="{FF2B5EF4-FFF2-40B4-BE49-F238E27FC236}">
                      <a16:creationId xmlns:a16="http://schemas.microsoft.com/office/drawing/2014/main" id="{32A85A83-D777-7A8E-EEB1-A38FD143BF57}"/>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Ellipsi 60">
                  <a:extLst>
                    <a:ext uri="{FF2B5EF4-FFF2-40B4-BE49-F238E27FC236}">
                      <a16:creationId xmlns:a16="http://schemas.microsoft.com/office/drawing/2014/main" id="{1A0DE3FE-79AF-AD9F-7560-13473334D072}"/>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Ellipsi 61">
                  <a:extLst>
                    <a:ext uri="{FF2B5EF4-FFF2-40B4-BE49-F238E27FC236}">
                      <a16:creationId xmlns:a16="http://schemas.microsoft.com/office/drawing/2014/main" id="{1AB9ECD9-AFBF-ED58-89A6-DC4FC9E6A4CD}"/>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grpSp>
        <p:nvGrpSpPr>
          <p:cNvPr id="92" name="Ryhmä 91">
            <a:extLst>
              <a:ext uri="{FF2B5EF4-FFF2-40B4-BE49-F238E27FC236}">
                <a16:creationId xmlns:a16="http://schemas.microsoft.com/office/drawing/2014/main" id="{BD9F4519-8CA6-11BD-47FB-0AA7C0F28C9B}"/>
              </a:ext>
            </a:extLst>
          </p:cNvPr>
          <p:cNvGrpSpPr/>
          <p:nvPr/>
        </p:nvGrpSpPr>
        <p:grpSpPr>
          <a:xfrm>
            <a:off x="4773990" y="99671"/>
            <a:ext cx="501397" cy="7375018"/>
            <a:chOff x="4754181" y="186143"/>
            <a:chExt cx="441706" cy="7156575"/>
          </a:xfrm>
        </p:grpSpPr>
        <p:grpSp>
          <p:nvGrpSpPr>
            <p:cNvPr id="93" name="Ryhmä 92">
              <a:extLst>
                <a:ext uri="{FF2B5EF4-FFF2-40B4-BE49-F238E27FC236}">
                  <a16:creationId xmlns:a16="http://schemas.microsoft.com/office/drawing/2014/main" id="{A275E860-B793-0C50-6FD2-9298F86567E8}"/>
                </a:ext>
              </a:extLst>
            </p:cNvPr>
            <p:cNvGrpSpPr/>
            <p:nvPr/>
          </p:nvGrpSpPr>
          <p:grpSpPr>
            <a:xfrm flipH="1">
              <a:off x="4754181" y="2796457"/>
              <a:ext cx="390421" cy="2193952"/>
              <a:chOff x="4514690" y="1324935"/>
              <a:chExt cx="562169" cy="3676723"/>
            </a:xfrm>
          </p:grpSpPr>
          <p:grpSp>
            <p:nvGrpSpPr>
              <p:cNvPr id="120" name="Ryhmä 119">
                <a:extLst>
                  <a:ext uri="{FF2B5EF4-FFF2-40B4-BE49-F238E27FC236}">
                    <a16:creationId xmlns:a16="http://schemas.microsoft.com/office/drawing/2014/main" id="{CE83632D-75A7-4F50-A8BE-96F8C1F02E66}"/>
                  </a:ext>
                </a:extLst>
              </p:cNvPr>
              <p:cNvGrpSpPr/>
              <p:nvPr/>
            </p:nvGrpSpPr>
            <p:grpSpPr>
              <a:xfrm>
                <a:off x="4668709" y="3280764"/>
                <a:ext cx="408150" cy="1720894"/>
                <a:chOff x="4555797" y="453544"/>
                <a:chExt cx="716687" cy="2551116"/>
              </a:xfrm>
            </p:grpSpPr>
            <p:sp>
              <p:nvSpPr>
                <p:cNvPr id="127" name="Ellipsi 126">
                  <a:extLst>
                    <a:ext uri="{FF2B5EF4-FFF2-40B4-BE49-F238E27FC236}">
                      <a16:creationId xmlns:a16="http://schemas.microsoft.com/office/drawing/2014/main" id="{FDBC9FBA-D558-E804-31F1-19B6B2071685}"/>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8" name="Ellipsi 127">
                  <a:extLst>
                    <a:ext uri="{FF2B5EF4-FFF2-40B4-BE49-F238E27FC236}">
                      <a16:creationId xmlns:a16="http://schemas.microsoft.com/office/drawing/2014/main" id="{85428D1A-9FBA-1FA8-77D0-249494DCDD21}"/>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9" name="Ellipsi 128">
                  <a:extLst>
                    <a:ext uri="{FF2B5EF4-FFF2-40B4-BE49-F238E27FC236}">
                      <a16:creationId xmlns:a16="http://schemas.microsoft.com/office/drawing/2014/main" id="{DAC9AAA7-DC92-58B9-2859-607979DBEB4B}"/>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0" name="Ellipsi 129">
                  <a:extLst>
                    <a:ext uri="{FF2B5EF4-FFF2-40B4-BE49-F238E27FC236}">
                      <a16:creationId xmlns:a16="http://schemas.microsoft.com/office/drawing/2014/main" id="{30FF7E14-1A45-396E-F0B7-84FAE15497E8}"/>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1" name="Ellipsi 130">
                  <a:extLst>
                    <a:ext uri="{FF2B5EF4-FFF2-40B4-BE49-F238E27FC236}">
                      <a16:creationId xmlns:a16="http://schemas.microsoft.com/office/drawing/2014/main" id="{54698695-81C9-E4DC-B91B-970661A83635}"/>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21" name="Ryhmä 120">
                <a:extLst>
                  <a:ext uri="{FF2B5EF4-FFF2-40B4-BE49-F238E27FC236}">
                    <a16:creationId xmlns:a16="http://schemas.microsoft.com/office/drawing/2014/main" id="{952A24E0-EBE0-DB49-193A-2A665B632E15}"/>
                  </a:ext>
                </a:extLst>
              </p:cNvPr>
              <p:cNvGrpSpPr/>
              <p:nvPr/>
            </p:nvGrpSpPr>
            <p:grpSpPr>
              <a:xfrm>
                <a:off x="4514690" y="1324935"/>
                <a:ext cx="557976" cy="1826236"/>
                <a:chOff x="4555797" y="453544"/>
                <a:chExt cx="716687" cy="2551116"/>
              </a:xfrm>
            </p:grpSpPr>
            <p:sp>
              <p:nvSpPr>
                <p:cNvPr id="122" name="Ellipsi 121">
                  <a:extLst>
                    <a:ext uri="{FF2B5EF4-FFF2-40B4-BE49-F238E27FC236}">
                      <a16:creationId xmlns:a16="http://schemas.microsoft.com/office/drawing/2014/main" id="{3CD8520E-F81E-C759-537F-3FBF2FA5D92E}"/>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3" name="Ellipsi 122">
                  <a:extLst>
                    <a:ext uri="{FF2B5EF4-FFF2-40B4-BE49-F238E27FC236}">
                      <a16:creationId xmlns:a16="http://schemas.microsoft.com/office/drawing/2014/main" id="{1CF902AC-8FB7-EE98-6AC0-75B9EF2D0876}"/>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Ellipsi 123">
                  <a:extLst>
                    <a:ext uri="{FF2B5EF4-FFF2-40B4-BE49-F238E27FC236}">
                      <a16:creationId xmlns:a16="http://schemas.microsoft.com/office/drawing/2014/main" id="{C5288F65-25FD-8945-BF87-247A570691C3}"/>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Ellipsi 124">
                  <a:extLst>
                    <a:ext uri="{FF2B5EF4-FFF2-40B4-BE49-F238E27FC236}">
                      <a16:creationId xmlns:a16="http://schemas.microsoft.com/office/drawing/2014/main" id="{BAF6DB8D-71CF-E37B-BBA0-6509C597F269}"/>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6" name="Ellipsi 125">
                  <a:extLst>
                    <a:ext uri="{FF2B5EF4-FFF2-40B4-BE49-F238E27FC236}">
                      <a16:creationId xmlns:a16="http://schemas.microsoft.com/office/drawing/2014/main" id="{3B19DA63-2554-547C-D476-761DB3ABB38E}"/>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94" name="Ryhmä 93">
              <a:extLst>
                <a:ext uri="{FF2B5EF4-FFF2-40B4-BE49-F238E27FC236}">
                  <a16:creationId xmlns:a16="http://schemas.microsoft.com/office/drawing/2014/main" id="{E64D0992-2E78-2743-169B-D6288A5CFE36}"/>
                </a:ext>
              </a:extLst>
            </p:cNvPr>
            <p:cNvGrpSpPr/>
            <p:nvPr/>
          </p:nvGrpSpPr>
          <p:grpSpPr>
            <a:xfrm>
              <a:off x="4847341" y="5099884"/>
              <a:ext cx="342465" cy="2242834"/>
              <a:chOff x="4514690" y="1324935"/>
              <a:chExt cx="562169" cy="3676723"/>
            </a:xfrm>
          </p:grpSpPr>
          <p:grpSp>
            <p:nvGrpSpPr>
              <p:cNvPr id="108" name="Ryhmä 107">
                <a:extLst>
                  <a:ext uri="{FF2B5EF4-FFF2-40B4-BE49-F238E27FC236}">
                    <a16:creationId xmlns:a16="http://schemas.microsoft.com/office/drawing/2014/main" id="{FF63017C-185B-41DB-95AC-07F196EE2754}"/>
                  </a:ext>
                </a:extLst>
              </p:cNvPr>
              <p:cNvGrpSpPr/>
              <p:nvPr/>
            </p:nvGrpSpPr>
            <p:grpSpPr>
              <a:xfrm>
                <a:off x="4668709" y="3280764"/>
                <a:ext cx="408150" cy="1720894"/>
                <a:chOff x="4555797" y="453544"/>
                <a:chExt cx="716687" cy="2551116"/>
              </a:xfrm>
            </p:grpSpPr>
            <p:sp>
              <p:nvSpPr>
                <p:cNvPr id="115" name="Ellipsi 114">
                  <a:extLst>
                    <a:ext uri="{FF2B5EF4-FFF2-40B4-BE49-F238E27FC236}">
                      <a16:creationId xmlns:a16="http://schemas.microsoft.com/office/drawing/2014/main" id="{390F07A6-585E-C708-B151-C8F27533B856}"/>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6" name="Ellipsi 115">
                  <a:extLst>
                    <a:ext uri="{FF2B5EF4-FFF2-40B4-BE49-F238E27FC236}">
                      <a16:creationId xmlns:a16="http://schemas.microsoft.com/office/drawing/2014/main" id="{23EA8F7A-D7F4-8DB9-B080-52B1E3ABBE9A}"/>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7" name="Ellipsi 116">
                  <a:extLst>
                    <a:ext uri="{FF2B5EF4-FFF2-40B4-BE49-F238E27FC236}">
                      <a16:creationId xmlns:a16="http://schemas.microsoft.com/office/drawing/2014/main" id="{AC71DF36-30C9-8C22-17CA-67EB4A4155A8}"/>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8" name="Ellipsi 117">
                  <a:extLst>
                    <a:ext uri="{FF2B5EF4-FFF2-40B4-BE49-F238E27FC236}">
                      <a16:creationId xmlns:a16="http://schemas.microsoft.com/office/drawing/2014/main" id="{178DB432-89CC-F7EF-7102-16C9409E5844}"/>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9" name="Ellipsi 118">
                  <a:extLst>
                    <a:ext uri="{FF2B5EF4-FFF2-40B4-BE49-F238E27FC236}">
                      <a16:creationId xmlns:a16="http://schemas.microsoft.com/office/drawing/2014/main" id="{424D6324-1154-94E7-4D15-E0059FDA889B}"/>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09" name="Ryhmä 108">
                <a:extLst>
                  <a:ext uri="{FF2B5EF4-FFF2-40B4-BE49-F238E27FC236}">
                    <a16:creationId xmlns:a16="http://schemas.microsoft.com/office/drawing/2014/main" id="{C19A32A0-AAEE-BAA6-3B6C-89818B5B7818}"/>
                  </a:ext>
                </a:extLst>
              </p:cNvPr>
              <p:cNvGrpSpPr/>
              <p:nvPr/>
            </p:nvGrpSpPr>
            <p:grpSpPr>
              <a:xfrm>
                <a:off x="4514690" y="1324935"/>
                <a:ext cx="557976" cy="1826236"/>
                <a:chOff x="4555797" y="453544"/>
                <a:chExt cx="716687" cy="2551116"/>
              </a:xfrm>
            </p:grpSpPr>
            <p:sp>
              <p:nvSpPr>
                <p:cNvPr id="110" name="Ellipsi 109">
                  <a:extLst>
                    <a:ext uri="{FF2B5EF4-FFF2-40B4-BE49-F238E27FC236}">
                      <a16:creationId xmlns:a16="http://schemas.microsoft.com/office/drawing/2014/main" id="{4A1B15A5-639A-23C9-1D3E-ED43EC964FA8}"/>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1" name="Ellipsi 110">
                  <a:extLst>
                    <a:ext uri="{FF2B5EF4-FFF2-40B4-BE49-F238E27FC236}">
                      <a16:creationId xmlns:a16="http://schemas.microsoft.com/office/drawing/2014/main" id="{D98BB7F3-BFB4-FDD6-A5ED-E055F95FFD6C}"/>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2" name="Ellipsi 111">
                  <a:extLst>
                    <a:ext uri="{FF2B5EF4-FFF2-40B4-BE49-F238E27FC236}">
                      <a16:creationId xmlns:a16="http://schemas.microsoft.com/office/drawing/2014/main" id="{A35164F5-0BC3-E32B-E53B-19EBCC038F8B}"/>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3" name="Ellipsi 112">
                  <a:extLst>
                    <a:ext uri="{FF2B5EF4-FFF2-40B4-BE49-F238E27FC236}">
                      <a16:creationId xmlns:a16="http://schemas.microsoft.com/office/drawing/2014/main" id="{66D02FF2-AE09-BA1D-FE92-3B628729B280}"/>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4" name="Ellipsi 113">
                  <a:extLst>
                    <a:ext uri="{FF2B5EF4-FFF2-40B4-BE49-F238E27FC236}">
                      <a16:creationId xmlns:a16="http://schemas.microsoft.com/office/drawing/2014/main" id="{519399D4-C2FE-D85B-DB31-745BEF41A6F2}"/>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nvGrpSpPr>
            <p:cNvPr id="95" name="Ryhmä 94">
              <a:extLst>
                <a:ext uri="{FF2B5EF4-FFF2-40B4-BE49-F238E27FC236}">
                  <a16:creationId xmlns:a16="http://schemas.microsoft.com/office/drawing/2014/main" id="{E21C76B9-9CD0-8137-E847-96D412A89817}"/>
                </a:ext>
              </a:extLst>
            </p:cNvPr>
            <p:cNvGrpSpPr/>
            <p:nvPr/>
          </p:nvGrpSpPr>
          <p:grpSpPr>
            <a:xfrm>
              <a:off x="4834317" y="186143"/>
              <a:ext cx="361570" cy="2497749"/>
              <a:chOff x="4514690" y="1324935"/>
              <a:chExt cx="562169" cy="3676723"/>
            </a:xfrm>
          </p:grpSpPr>
          <p:grpSp>
            <p:nvGrpSpPr>
              <p:cNvPr id="96" name="Ryhmä 95">
                <a:extLst>
                  <a:ext uri="{FF2B5EF4-FFF2-40B4-BE49-F238E27FC236}">
                    <a16:creationId xmlns:a16="http://schemas.microsoft.com/office/drawing/2014/main" id="{4DA45996-03C8-6E51-9E1D-6E8AF8525B5E}"/>
                  </a:ext>
                </a:extLst>
              </p:cNvPr>
              <p:cNvGrpSpPr/>
              <p:nvPr/>
            </p:nvGrpSpPr>
            <p:grpSpPr>
              <a:xfrm>
                <a:off x="4668709" y="3280764"/>
                <a:ext cx="408150" cy="1720894"/>
                <a:chOff x="4555797" y="453544"/>
                <a:chExt cx="716687" cy="2551116"/>
              </a:xfrm>
            </p:grpSpPr>
            <p:sp>
              <p:nvSpPr>
                <p:cNvPr id="103" name="Ellipsi 102">
                  <a:extLst>
                    <a:ext uri="{FF2B5EF4-FFF2-40B4-BE49-F238E27FC236}">
                      <a16:creationId xmlns:a16="http://schemas.microsoft.com/office/drawing/2014/main" id="{46B87B4E-FCF3-929B-0A4B-7ED3AF620F1A}"/>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4" name="Ellipsi 103">
                  <a:extLst>
                    <a:ext uri="{FF2B5EF4-FFF2-40B4-BE49-F238E27FC236}">
                      <a16:creationId xmlns:a16="http://schemas.microsoft.com/office/drawing/2014/main" id="{89B03191-BC62-EA15-F20E-6A193A10CA2D}"/>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5" name="Ellipsi 104">
                  <a:extLst>
                    <a:ext uri="{FF2B5EF4-FFF2-40B4-BE49-F238E27FC236}">
                      <a16:creationId xmlns:a16="http://schemas.microsoft.com/office/drawing/2014/main" id="{8C5DF52B-2F27-1A42-A9DB-261C8B577F77}"/>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6" name="Ellipsi 105">
                  <a:extLst>
                    <a:ext uri="{FF2B5EF4-FFF2-40B4-BE49-F238E27FC236}">
                      <a16:creationId xmlns:a16="http://schemas.microsoft.com/office/drawing/2014/main" id="{DDD3190D-5F5D-26E2-A4FC-CBA219C58326}"/>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7" name="Ellipsi 106">
                  <a:extLst>
                    <a:ext uri="{FF2B5EF4-FFF2-40B4-BE49-F238E27FC236}">
                      <a16:creationId xmlns:a16="http://schemas.microsoft.com/office/drawing/2014/main" id="{446A863A-B02E-AFA7-8C63-D748E5B40A9E}"/>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97" name="Ryhmä 96">
                <a:extLst>
                  <a:ext uri="{FF2B5EF4-FFF2-40B4-BE49-F238E27FC236}">
                    <a16:creationId xmlns:a16="http://schemas.microsoft.com/office/drawing/2014/main" id="{4EBDD240-8B14-C29E-EBED-E4EE7EB71E69}"/>
                  </a:ext>
                </a:extLst>
              </p:cNvPr>
              <p:cNvGrpSpPr/>
              <p:nvPr/>
            </p:nvGrpSpPr>
            <p:grpSpPr>
              <a:xfrm>
                <a:off x="4514690" y="1324935"/>
                <a:ext cx="557976" cy="1826236"/>
                <a:chOff x="4555797" y="453544"/>
                <a:chExt cx="716687" cy="2551116"/>
              </a:xfrm>
            </p:grpSpPr>
            <p:sp>
              <p:nvSpPr>
                <p:cNvPr id="98" name="Ellipsi 97">
                  <a:extLst>
                    <a:ext uri="{FF2B5EF4-FFF2-40B4-BE49-F238E27FC236}">
                      <a16:creationId xmlns:a16="http://schemas.microsoft.com/office/drawing/2014/main" id="{3AB4E344-B8B6-1C04-9301-A3F7D8597200}"/>
                    </a:ext>
                  </a:extLst>
                </p:cNvPr>
                <p:cNvSpPr/>
                <p:nvPr/>
              </p:nvSpPr>
              <p:spPr>
                <a:xfrm>
                  <a:off x="4754181" y="947451"/>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9" name="Ellipsi 98">
                  <a:extLst>
                    <a:ext uri="{FF2B5EF4-FFF2-40B4-BE49-F238E27FC236}">
                      <a16:creationId xmlns:a16="http://schemas.microsoft.com/office/drawing/2014/main" id="{737185CA-312B-976E-D106-0D8D2E396385}"/>
                    </a:ext>
                  </a:extLst>
                </p:cNvPr>
                <p:cNvSpPr/>
                <p:nvPr/>
              </p:nvSpPr>
              <p:spPr>
                <a:xfrm>
                  <a:off x="4620497" y="1551892"/>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0" name="Ellipsi 99">
                  <a:extLst>
                    <a:ext uri="{FF2B5EF4-FFF2-40B4-BE49-F238E27FC236}">
                      <a16:creationId xmlns:a16="http://schemas.microsoft.com/office/drawing/2014/main" id="{FE2FDB7B-9E49-3268-1E58-DD647A660DD2}"/>
                    </a:ext>
                  </a:extLst>
                </p:cNvPr>
                <p:cNvSpPr/>
                <p:nvPr/>
              </p:nvSpPr>
              <p:spPr>
                <a:xfrm>
                  <a:off x="4903823" y="2086589"/>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1" name="Ellipsi 100">
                  <a:extLst>
                    <a:ext uri="{FF2B5EF4-FFF2-40B4-BE49-F238E27FC236}">
                      <a16:creationId xmlns:a16="http://schemas.microsoft.com/office/drawing/2014/main" id="{FCE728AD-6321-35F0-8905-0D44F8B06D3F}"/>
                    </a:ext>
                  </a:extLst>
                </p:cNvPr>
                <p:cNvSpPr/>
                <p:nvPr/>
              </p:nvSpPr>
              <p:spPr>
                <a:xfrm>
                  <a:off x="4646572" y="2621286"/>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2" name="Ellipsi 101">
                  <a:extLst>
                    <a:ext uri="{FF2B5EF4-FFF2-40B4-BE49-F238E27FC236}">
                      <a16:creationId xmlns:a16="http://schemas.microsoft.com/office/drawing/2014/main" id="{200C7582-6B7C-5476-8B68-A5F29615E117}"/>
                    </a:ext>
                  </a:extLst>
                </p:cNvPr>
                <p:cNvSpPr/>
                <p:nvPr/>
              </p:nvSpPr>
              <p:spPr>
                <a:xfrm>
                  <a:off x="4555797" y="453544"/>
                  <a:ext cx="368661" cy="383374"/>
                </a:xfrm>
                <a:custGeom>
                  <a:avLst/>
                  <a:gdLst>
                    <a:gd name="connsiteX0" fmla="*/ 0 w 368661"/>
                    <a:gd name="connsiteY0" fmla="*/ 191687 h 383374"/>
                    <a:gd name="connsiteX1" fmla="*/ 184331 w 368661"/>
                    <a:gd name="connsiteY1" fmla="*/ 0 h 383374"/>
                    <a:gd name="connsiteX2" fmla="*/ 368662 w 368661"/>
                    <a:gd name="connsiteY2" fmla="*/ 191687 h 383374"/>
                    <a:gd name="connsiteX3" fmla="*/ 184331 w 368661"/>
                    <a:gd name="connsiteY3" fmla="*/ 383374 h 383374"/>
                    <a:gd name="connsiteX4" fmla="*/ 0 w 368661"/>
                    <a:gd name="connsiteY4" fmla="*/ 191687 h 38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61" h="383374" fill="none" extrusionOk="0">
                      <a:moveTo>
                        <a:pt x="0" y="191687"/>
                      </a:moveTo>
                      <a:cubicBezTo>
                        <a:pt x="-15160" y="79610"/>
                        <a:pt x="80132" y="4330"/>
                        <a:pt x="184331" y="0"/>
                      </a:cubicBezTo>
                      <a:cubicBezTo>
                        <a:pt x="304745" y="21370"/>
                        <a:pt x="374003" y="91281"/>
                        <a:pt x="368662" y="191687"/>
                      </a:cubicBezTo>
                      <a:cubicBezTo>
                        <a:pt x="356544" y="293839"/>
                        <a:pt x="287707" y="385191"/>
                        <a:pt x="184331" y="383374"/>
                      </a:cubicBezTo>
                      <a:cubicBezTo>
                        <a:pt x="74877" y="393718"/>
                        <a:pt x="-18040" y="281006"/>
                        <a:pt x="0" y="191687"/>
                      </a:cubicBezTo>
                      <a:close/>
                    </a:path>
                    <a:path w="368661" h="383374" stroke="0" extrusionOk="0">
                      <a:moveTo>
                        <a:pt x="0" y="191687"/>
                      </a:moveTo>
                      <a:cubicBezTo>
                        <a:pt x="3257" y="81028"/>
                        <a:pt x="91797" y="14528"/>
                        <a:pt x="184331" y="0"/>
                      </a:cubicBezTo>
                      <a:cubicBezTo>
                        <a:pt x="276031" y="-28121"/>
                        <a:pt x="390013" y="98592"/>
                        <a:pt x="368662" y="191687"/>
                      </a:cubicBezTo>
                      <a:cubicBezTo>
                        <a:pt x="366167" y="270331"/>
                        <a:pt x="283449" y="384583"/>
                        <a:pt x="184331" y="383374"/>
                      </a:cubicBezTo>
                      <a:cubicBezTo>
                        <a:pt x="77082" y="357248"/>
                        <a:pt x="3283" y="302288"/>
                        <a:pt x="0" y="191687"/>
                      </a:cubicBezTo>
                      <a:close/>
                    </a:path>
                  </a:pathLst>
                </a:custGeom>
                <a:solidFill>
                  <a:srgbClr val="5698B0"/>
                </a:solidFill>
                <a:ln w="76200">
                  <a:solidFill>
                    <a:srgbClr val="5698B0"/>
                  </a:solidFill>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sp>
        <p:nvSpPr>
          <p:cNvPr id="2" name="Tekstiruutu 1">
            <a:extLst>
              <a:ext uri="{FF2B5EF4-FFF2-40B4-BE49-F238E27FC236}">
                <a16:creationId xmlns:a16="http://schemas.microsoft.com/office/drawing/2014/main" id="{CA1AE340-6B67-63C6-0896-AAE3499F0223}"/>
              </a:ext>
            </a:extLst>
          </p:cNvPr>
          <p:cNvSpPr txBox="1"/>
          <p:nvPr/>
        </p:nvSpPr>
        <p:spPr>
          <a:xfrm>
            <a:off x="0" y="7190343"/>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15</a:t>
            </a:r>
          </a:p>
        </p:txBody>
      </p:sp>
      <p:sp>
        <p:nvSpPr>
          <p:cNvPr id="6" name="Tekstiruutu 5">
            <a:extLst>
              <a:ext uri="{FF2B5EF4-FFF2-40B4-BE49-F238E27FC236}">
                <a16:creationId xmlns:a16="http://schemas.microsoft.com/office/drawing/2014/main" id="{330E6A96-5556-6786-5045-829F452C6916}"/>
              </a:ext>
            </a:extLst>
          </p:cNvPr>
          <p:cNvSpPr txBox="1"/>
          <p:nvPr/>
        </p:nvSpPr>
        <p:spPr>
          <a:xfrm>
            <a:off x="10293980" y="7170309"/>
            <a:ext cx="399011" cy="369332"/>
          </a:xfrm>
          <a:prstGeom prst="rect">
            <a:avLst/>
          </a:prstGeom>
          <a:noFill/>
        </p:spPr>
        <p:txBody>
          <a:bodyPr wrap="square" rtlCol="0">
            <a:spAutoFit/>
          </a:bodyPr>
          <a:lstStyle/>
          <a:p>
            <a:r>
              <a:rPr lang="fi-FI" dirty="0">
                <a:solidFill>
                  <a:srgbClr val="5698B0"/>
                </a:solidFill>
                <a:latin typeface="Dreaming Outloud Pro" panose="03050502040302030504" pitchFamily="66" charset="0"/>
                <a:cs typeface="Dreaming Outloud Pro" panose="03050502040302030504" pitchFamily="66" charset="0"/>
              </a:rPr>
              <a:t>8</a:t>
            </a:r>
          </a:p>
        </p:txBody>
      </p:sp>
    </p:spTree>
    <p:extLst>
      <p:ext uri="{BB962C8B-B14F-4D97-AF65-F5344CB8AC3E}">
        <p14:creationId xmlns:p14="http://schemas.microsoft.com/office/powerpoint/2010/main" val="3482872152"/>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8EF3330BA3D3145A605A36D01B378B0" ma:contentTypeVersion="16" ma:contentTypeDescription="Luo uusi asiakirja." ma:contentTypeScope="" ma:versionID="e79a5d0167be960adc56b4d2aad941ae">
  <xsd:schema xmlns:xsd="http://www.w3.org/2001/XMLSchema" xmlns:xs="http://www.w3.org/2001/XMLSchema" xmlns:p="http://schemas.microsoft.com/office/2006/metadata/properties" xmlns:ns2="995f63e2-5108-49ad-bb97-c360d237c602" xmlns:ns3="4f0c3142-cdff-409f-923e-52d679ad9081" targetNamespace="http://schemas.microsoft.com/office/2006/metadata/properties" ma:root="true" ma:fieldsID="97a643e4da45eafdad8b770179021472" ns2:_="" ns3:_="">
    <xsd:import namespace="995f63e2-5108-49ad-bb97-c360d237c602"/>
    <xsd:import namespace="4f0c3142-cdff-409f-923e-52d679ad90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f63e2-5108-49ad-bb97-c360d237c602"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0c3142-cdff-409f-923e-52d679ad90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E3D3CE-B8B1-4404-90ED-F18500562064}"/>
</file>

<file path=customXml/itemProps2.xml><?xml version="1.0" encoding="utf-8"?>
<ds:datastoreItem xmlns:ds="http://schemas.openxmlformats.org/officeDocument/2006/customXml" ds:itemID="{61B574A5-1CB2-4194-9628-F0AB4C8A206B}"/>
</file>

<file path=customXml/itemProps3.xml><?xml version="1.0" encoding="utf-8"?>
<ds:datastoreItem xmlns:ds="http://schemas.openxmlformats.org/officeDocument/2006/customXml" ds:itemID="{4636653F-748D-4AE6-8382-448D03625EE9}"/>
</file>

<file path=docProps/app.xml><?xml version="1.0" encoding="utf-8"?>
<Properties xmlns="http://schemas.openxmlformats.org/officeDocument/2006/extended-properties" xmlns:vt="http://schemas.openxmlformats.org/officeDocument/2006/docPropsVTypes">
  <Template>Office 2013 - 2022 Theme</Template>
  <TotalTime>4377</TotalTime>
  <Words>2511</Words>
  <Application>Microsoft Office PowerPoint</Application>
  <PresentationFormat>Mukautettu</PresentationFormat>
  <Paragraphs>346</Paragraphs>
  <Slides>14</Slides>
  <Notes>0</Notes>
  <HiddenSlides>2</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14</vt:i4>
      </vt:variant>
    </vt:vector>
  </HeadingPairs>
  <TitlesOfParts>
    <vt:vector size="23" baseType="lpstr">
      <vt:lpstr>Aptos</vt:lpstr>
      <vt:lpstr>Arial</vt:lpstr>
      <vt:lpstr>Calibri</vt:lpstr>
      <vt:lpstr>Calibri Light</vt:lpstr>
      <vt:lpstr>Courier New</vt:lpstr>
      <vt:lpstr>Dreaming Outloud Pro</vt:lpstr>
      <vt:lpstr>Symbol</vt:lpstr>
      <vt:lpstr>Times New Roman</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Blomqvist Maija</dc:creator>
  <cp:lastModifiedBy>Blomqvist Maija</cp:lastModifiedBy>
  <cp:revision>2</cp:revision>
  <cp:lastPrinted>2024-07-25T08:38:46Z</cp:lastPrinted>
  <dcterms:created xsi:type="dcterms:W3CDTF">2024-07-24T05:46:05Z</dcterms:created>
  <dcterms:modified xsi:type="dcterms:W3CDTF">2024-08-02T11:13:54Z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ContentTypeId">
    <vt:lpwstr>0x01010078EF3330BA3D3145A605A36D01B378B0</vt:lpwstr>
  </property>
</Properties>
</file>