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38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9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46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39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219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62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83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194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78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461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60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6FB18-9D35-4CC7-A444-0F86AD6BD138}" type="datetimeFigureOut">
              <a:rPr lang="fi-FI" smtClean="0"/>
              <a:pPr/>
              <a:t>19.11.2015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C1482-F0D6-44E1-9DB2-875390BD063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18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8 Humanistisen psykologian persoonallisuuskäsitys on myönteinen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  <a:endParaRPr lang="fi-FI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58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51018" y="365128"/>
            <a:ext cx="5564332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Humanistisen suuntauksen taustaa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7050" y="1939925"/>
            <a:ext cx="8083550" cy="4511676"/>
          </a:xfrm>
        </p:spPr>
        <p:txBody>
          <a:bodyPr>
            <a:normAutofit fontScale="92500"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Humanistinen suuntaus syntyi 1950-luvulla tarjoamaan vastapainoa psykodynaamisen ihmiskuvan pessimistisyydelle ja passiivisuudelle sekä behaviorismin käsitykselle ihmisen ulkoa ohjautuvuudesta.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Keskeisiä edustajia ovat esimerkiksi: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800" dirty="0" smtClean="0"/>
              <a:t>Abraham </a:t>
            </a:r>
            <a:r>
              <a:rPr lang="fi-FI" sz="2800" dirty="0" err="1" smtClean="0"/>
              <a:t>Maslow</a:t>
            </a:r>
            <a:r>
              <a:rPr lang="fi-FI" sz="2800" dirty="0" smtClean="0"/>
              <a:t> (tarvehierarkia ja itsensä toteuttaminen)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800" dirty="0" err="1" smtClean="0"/>
              <a:t>Mihály</a:t>
            </a:r>
            <a:r>
              <a:rPr lang="fi-FI" sz="2800" dirty="0" smtClean="0"/>
              <a:t> </a:t>
            </a:r>
            <a:r>
              <a:rPr lang="fi-FI" sz="2800" dirty="0" err="1" smtClean="0"/>
              <a:t>Csíkszentmihályi</a:t>
            </a:r>
            <a:r>
              <a:rPr lang="fi-FI" sz="2800" dirty="0" smtClean="0"/>
              <a:t> (</a:t>
            </a:r>
            <a:r>
              <a:rPr lang="fi-FI" sz="2800" dirty="0" err="1" smtClean="0"/>
              <a:t>flow-kokemukset</a:t>
            </a:r>
            <a:r>
              <a:rPr lang="fi-FI" sz="2800" dirty="0" smtClean="0"/>
              <a:t>)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800" dirty="0" smtClean="0"/>
              <a:t>Carl Rogers </a:t>
            </a:r>
            <a:r>
              <a:rPr lang="fi-FI" sz="2800" dirty="0" smtClean="0"/>
              <a:t>(</a:t>
            </a:r>
            <a:r>
              <a:rPr lang="fi-FI" sz="2800" dirty="0"/>
              <a:t>M</a:t>
            </a:r>
            <a:r>
              <a:rPr lang="fi-FI" sz="2800" dirty="0" smtClean="0"/>
              <a:t>inäkäsitys on ainoa persoonallisuuden rakenne. Minäkäsityksen ja </a:t>
            </a:r>
            <a:r>
              <a:rPr lang="fi-FI" sz="2800" dirty="0" err="1" smtClean="0"/>
              <a:t>ihanneminän</a:t>
            </a:r>
            <a:r>
              <a:rPr lang="fi-FI" sz="2800" dirty="0" smtClean="0"/>
              <a:t> välinen suhde)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03392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51018" y="365128"/>
            <a:ext cx="5564332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Humanistisen suuntauksen käsitys persoonallisuudesta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7050" y="1978025"/>
            <a:ext cx="7715250" cy="3775075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Humanistisessa suuntauksessa korostetaan ihmisen vapaata tahtoa ja mahdollisuutta kehittää itseään perimänsä rajoissa.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Yksilö on ainutlaatuinen ja aktiivinen.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Minäkäsitys nähdään keskeisenä persoonallisuuden rakenteena.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Tietoinen minäkäsitys on yksilön uskomus siitä, kuka hän on ja mihin hän pystyy.</a:t>
            </a:r>
          </a:p>
        </p:txBody>
      </p:sp>
    </p:spTree>
    <p:extLst>
      <p:ext uri="{BB962C8B-B14F-4D97-AF65-F5344CB8AC3E}">
        <p14:creationId xmlns:p14="http://schemas.microsoft.com/office/powerpoint/2010/main" val="103392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95154" y="365128"/>
            <a:ext cx="5720195" cy="1325563"/>
          </a:xfrm>
        </p:spPr>
        <p:txBody>
          <a:bodyPr>
            <a:normAutofit/>
          </a:bodyPr>
          <a:lstStyle/>
          <a:p>
            <a:pPr algn="ctr"/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Humanistisen psykologian merkitys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Humanistista psykologiaa on arvosteltu huonosta testattavuudesta: väitteitä on vaikea tutkia empiirisesti</a:t>
            </a:r>
            <a:r>
              <a:rPr lang="fi-FI" sz="2800" dirty="0" smtClean="0"/>
              <a:t>. Arvosteltu myös liiasta optimismista. Sopii hyvinvoivien ihmisen kuvaamiseen individualismia korostavassa kulttuurissa.</a:t>
            </a:r>
            <a:endParaRPr lang="fi-FI" sz="2800" dirty="0" smtClean="0"/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Toisaalta suuntauksen myötä psykologiassa alettiin kiinnittää enemmän huomiota yksilön omiin uskomuksiin ja kokemuksiin sekä optimistisempaan näkökulmaan.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Humanistisen psykologian lähelle on syntynyt positiivinen psykologia, jossa korostetaan esimerkiksi onnellisuuden tutkimusta.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824607168"/>
      </p:ext>
    </p:extLst>
  </p:cSld>
  <p:clrMapOvr>
    <a:masterClrMapping/>
  </p:clrMapOvr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keema 5 violetti" id="{AC3D0A19-62A2-49A2-B3B2-E7911228F1FA}" vid="{287DD35B-350C-45D9-9D39-322B4F14F5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34</TotalTime>
  <Words>169</Words>
  <Application>Microsoft Macintosh PowerPoint</Application>
  <PresentationFormat>Näytössä katseltava diaesitys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Skeema 5 violetti</vt:lpstr>
      <vt:lpstr>8 Humanistisen psykologian persoonallisuuskäsitys on myönteinen</vt:lpstr>
      <vt:lpstr>Humanistisen suuntauksen taustaa</vt:lpstr>
      <vt:lpstr>Humanistisen suuntauksen käsitys persoonallisuudesta</vt:lpstr>
      <vt:lpstr>Humanistisen psykologian merkitys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Juhani Noronen</cp:lastModifiedBy>
  <cp:revision>13</cp:revision>
  <dcterms:created xsi:type="dcterms:W3CDTF">2014-04-19T08:54:27Z</dcterms:created>
  <dcterms:modified xsi:type="dcterms:W3CDTF">2015-11-19T11:44:14Z</dcterms:modified>
</cp:coreProperties>
</file>