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91" autoAdjust="0"/>
  </p:normalViewPr>
  <p:slideViewPr>
    <p:cSldViewPr snapToGrid="0" snapToObjects="1"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60111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05775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42014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92989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9296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92685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07762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03554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95093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09560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3039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DCF-2DA6-964C-933A-1341EA9D5647}" type="datetimeFigureOut">
              <a:rPr lang="fi-FI" smtClean="0"/>
              <a:pPr/>
              <a:t>16.6.2014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4F82-33B8-904E-AEDB-3DB3579E3E4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5048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687216"/>
            <a:ext cx="7772400" cy="1198984"/>
          </a:xfrm>
        </p:spPr>
        <p:txBody>
          <a:bodyPr>
            <a:normAutofit fontScale="90000"/>
          </a:bodyPr>
          <a:lstStyle/>
          <a:p>
            <a:r>
              <a:rPr lang="fi-FI" sz="4900" dirty="0" smtClean="0">
                <a:solidFill>
                  <a:srgbClr val="474091"/>
                </a:solidFill>
                <a:latin typeface="+mn-lt"/>
              </a:rPr>
              <a:t>12 </a:t>
            </a:r>
            <a:r>
              <a:rPr lang="fi-FI" sz="4900" dirty="0">
                <a:solidFill>
                  <a:srgbClr val="474091"/>
                </a:solidFill>
                <a:latin typeface="+mn-lt"/>
              </a:rPr>
              <a:t>Vaikeuksia voi ennaltaehkäistä ja niistä voi selvitä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053384"/>
            <a:ext cx="6400800" cy="1585415"/>
          </a:xfrm>
        </p:spPr>
        <p:txBody>
          <a:bodyPr/>
          <a:lstStyle/>
          <a:p>
            <a:r>
              <a:rPr lang="fi-FI" dirty="0" smtClean="0"/>
              <a:t>Ydinsisältö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15540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11439" y="274638"/>
            <a:ext cx="6086902" cy="1325562"/>
          </a:xfrm>
        </p:spPr>
        <p:txBody>
          <a:bodyPr>
            <a:normAutofit fontScale="90000"/>
          </a:bodyPr>
          <a:lstStyle/>
          <a:p>
            <a:r>
              <a:rPr lang="fi-FI" sz="4900" dirty="0" smtClean="0">
                <a:solidFill>
                  <a:srgbClr val="474091"/>
                </a:solidFill>
                <a:latin typeface="+mn-lt"/>
              </a:rPr>
              <a:t>Mielenterveyteen</a:t>
            </a:r>
            <a:r>
              <a:rPr lang="fi-FI" dirty="0" smtClean="0"/>
              <a:t> </a:t>
            </a:r>
            <a:r>
              <a:rPr lang="fi-FI" sz="4900" dirty="0" smtClean="0">
                <a:solidFill>
                  <a:srgbClr val="474091"/>
                </a:solidFill>
                <a:latin typeface="+mn-lt"/>
              </a:rPr>
              <a:t>vaikuttavia</a:t>
            </a:r>
            <a:r>
              <a:rPr lang="fi-FI" dirty="0" smtClean="0"/>
              <a:t> </a:t>
            </a:r>
            <a:r>
              <a:rPr lang="fi-FI" sz="4900" dirty="0" smtClean="0">
                <a:solidFill>
                  <a:srgbClr val="474091"/>
                </a:solidFill>
                <a:latin typeface="+mn-lt"/>
              </a:rPr>
              <a:t>tekijöitä</a:t>
            </a:r>
            <a:endParaRPr lang="fi-FI" sz="4900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074460"/>
            <a:ext cx="8229600" cy="4307599"/>
          </a:xfrm>
        </p:spPr>
        <p:txBody>
          <a:bodyPr>
            <a:normAutofit/>
          </a:bodyPr>
          <a:lstStyle/>
          <a:p>
            <a:r>
              <a:rPr lang="fi-FI" b="1" dirty="0" smtClean="0"/>
              <a:t>Elämäntavat: </a:t>
            </a:r>
            <a:r>
              <a:rPr lang="fi-FI" dirty="0" smtClean="0"/>
              <a:t>esim. ruokavalio ja nukkuminen</a:t>
            </a:r>
          </a:p>
          <a:p>
            <a:r>
              <a:rPr lang="fi-FI" b="1" dirty="0" smtClean="0"/>
              <a:t>Fyysinen ympäristö: </a:t>
            </a:r>
            <a:r>
              <a:rPr lang="fi-FI" dirty="0" smtClean="0"/>
              <a:t>esim. ympäristön meluisuus ja saasteet</a:t>
            </a:r>
          </a:p>
          <a:p>
            <a:r>
              <a:rPr lang="fi-FI" b="1" dirty="0" smtClean="0"/>
              <a:t>Sosiaalinen ympäristö: </a:t>
            </a:r>
            <a:r>
              <a:rPr lang="fi-FI" dirty="0" smtClean="0"/>
              <a:t>esim. läheisten tuki</a:t>
            </a:r>
          </a:p>
          <a:p>
            <a:r>
              <a:rPr lang="fi-FI" b="1" dirty="0" smtClean="0"/>
              <a:t>Kulttuuri: </a:t>
            </a:r>
            <a:r>
              <a:rPr lang="fi-FI" dirty="0" smtClean="0"/>
              <a:t>esim. kuinka toisia ihmisiä tuetaan</a:t>
            </a:r>
          </a:p>
          <a:p>
            <a:r>
              <a:rPr lang="fi-FI" b="1" dirty="0" smtClean="0"/>
              <a:t>Psyykkiset tekijät: </a:t>
            </a:r>
            <a:r>
              <a:rPr lang="fi-FI" dirty="0" smtClean="0"/>
              <a:t>esim. itsesäätelyn keinot ja sinnikkyys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7330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7954" y="1102129"/>
            <a:ext cx="6755593" cy="510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712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125336" y="274638"/>
            <a:ext cx="5561463" cy="1143000"/>
          </a:xfrm>
        </p:spPr>
        <p:txBody>
          <a:bodyPr>
            <a:noAutofit/>
          </a:bodyPr>
          <a:lstStyle/>
          <a:p>
            <a:r>
              <a:rPr lang="fi-FI" dirty="0" smtClean="0">
                <a:solidFill>
                  <a:srgbClr val="474091"/>
                </a:solidFill>
                <a:latin typeface="+mn-lt"/>
              </a:rPr>
              <a:t>Optimistinen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474091"/>
                </a:solidFill>
                <a:latin typeface="+mn-lt"/>
              </a:rPr>
              <a:t>elämänasenne</a:t>
            </a:r>
            <a:endParaRPr lang="fi-FI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0687"/>
            <a:ext cx="8229600" cy="4215476"/>
          </a:xfrm>
        </p:spPr>
        <p:txBody>
          <a:bodyPr/>
          <a:lstStyle/>
          <a:p>
            <a:r>
              <a:rPr lang="fi-FI" sz="3600" dirty="0" smtClean="0"/>
              <a:t>Kyky nähdä itsensä parhaimmalla tavalla</a:t>
            </a:r>
          </a:p>
          <a:p>
            <a:r>
              <a:rPr lang="fi-FI" sz="3600" dirty="0" smtClean="0"/>
              <a:t>Optimistinen </a:t>
            </a:r>
            <a:r>
              <a:rPr lang="fi-FI" sz="3600" dirty="0" err="1" smtClean="0"/>
              <a:t>attribuutiotyyli</a:t>
            </a:r>
            <a:r>
              <a:rPr lang="fi-FI" sz="3600" dirty="0" smtClean="0"/>
              <a:t> tukee </a:t>
            </a:r>
            <a:r>
              <a:rPr lang="fi-FI" sz="3600" dirty="0" err="1" smtClean="0"/>
              <a:t>minäpystyvyyttä</a:t>
            </a:r>
            <a:r>
              <a:rPr lang="fi-FI" sz="3600" dirty="0" smtClean="0"/>
              <a:t> ja selviytymistä.</a:t>
            </a:r>
          </a:p>
          <a:p>
            <a:pPr lvl="2"/>
            <a:r>
              <a:rPr lang="fi-FI" sz="3200" dirty="0" smtClean="0"/>
              <a:t>Onnistumiset johtuvat omista ansioista, epäonnistumiset muista asioista.</a:t>
            </a:r>
          </a:p>
          <a:p>
            <a:r>
              <a:rPr lang="fi-FI" sz="3600" dirty="0" smtClean="0"/>
              <a:t>Masentuneilla on usein korostuneen realistinen käsitys itsestään.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xmlns="" val="31053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48166" y="274638"/>
            <a:ext cx="5438633" cy="1143000"/>
          </a:xfrm>
        </p:spPr>
        <p:txBody>
          <a:bodyPr/>
          <a:lstStyle/>
          <a:p>
            <a:r>
              <a:rPr lang="fi-FI" dirty="0" smtClean="0">
                <a:solidFill>
                  <a:srgbClr val="474091"/>
                </a:solidFill>
                <a:latin typeface="+mn-lt"/>
              </a:rPr>
              <a:t>Positiivinen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474091"/>
                </a:solidFill>
                <a:latin typeface="+mn-lt"/>
              </a:rPr>
              <a:t>psykologia</a:t>
            </a:r>
            <a:endParaRPr lang="fi-FI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8713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Positiivinen psykologia tutkii myönteisiä kokemuksia ja tunteita.</a:t>
            </a:r>
          </a:p>
          <a:p>
            <a:r>
              <a:rPr lang="fi-FI" dirty="0" smtClean="0"/>
              <a:t>Onnellisuuteen vaikuttavia tekijöitä:</a:t>
            </a:r>
          </a:p>
          <a:p>
            <a:pPr lvl="2"/>
            <a:r>
              <a:rPr lang="fi-FI" sz="3200" dirty="0" smtClean="0"/>
              <a:t>Terveys</a:t>
            </a:r>
          </a:p>
          <a:p>
            <a:pPr lvl="2"/>
            <a:r>
              <a:rPr lang="fi-FI" sz="3200" dirty="0" smtClean="0"/>
              <a:t>Ihmissuhteet</a:t>
            </a:r>
          </a:p>
          <a:p>
            <a:pPr lvl="2"/>
            <a:r>
              <a:rPr lang="fi-FI" sz="3200" dirty="0" smtClean="0"/>
              <a:t>Uskonnollisuus</a:t>
            </a:r>
          </a:p>
          <a:p>
            <a:pPr lvl="2"/>
            <a:r>
              <a:rPr lang="fi-FI" sz="3200" dirty="0" smtClean="0"/>
              <a:t>Persoonallisuus</a:t>
            </a:r>
          </a:p>
          <a:p>
            <a:pPr lvl="2"/>
            <a:r>
              <a:rPr lang="fi-FI" sz="3200" dirty="0" smtClean="0"/>
              <a:t>Tulkinnat</a:t>
            </a:r>
          </a:p>
          <a:p>
            <a:pPr lvl="2"/>
            <a:r>
              <a:rPr lang="fi-FI" sz="3200" dirty="0" smtClean="0"/>
              <a:t>Odotukset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xmlns="" val="35010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103</Words>
  <Application>Microsoft Office PowerPoint</Application>
  <PresentationFormat>Näytössä katseltava diaesitys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12 Vaikeuksia voi ennaltaehkäistä ja niistä voi selvitä </vt:lpstr>
      <vt:lpstr>Mielenterveyteen vaikuttavia tekijöitä</vt:lpstr>
      <vt:lpstr>Dia 3</vt:lpstr>
      <vt:lpstr>Optimistinen elämänasenne</vt:lpstr>
      <vt:lpstr>Positiivinen psykologia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3.12 Vaikeuksia voi ennaltaehkäistä ja niistä voi selvitä </dc:title>
  <dc:creator>Sari Autio</dc:creator>
  <cp:lastModifiedBy>Taina Vuokko</cp:lastModifiedBy>
  <cp:revision>7</cp:revision>
  <dcterms:created xsi:type="dcterms:W3CDTF">2014-04-03T08:39:09Z</dcterms:created>
  <dcterms:modified xsi:type="dcterms:W3CDTF">2014-06-16T09:43:12Z</dcterms:modified>
</cp:coreProperties>
</file>