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99" d="100"/>
          <a:sy n="99" d="100"/>
        </p:scale>
        <p:origin x="-998" y="1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876544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7059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9144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85224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545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78123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64346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39839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19879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03638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86430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CBAD9-285F-4F54-ACB3-1D96C9961365}" type="datetimeFigureOut">
              <a:rPr lang="fi-FI" smtClean="0"/>
              <a:pPr/>
              <a:t>16.5.2014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5F5B0-53E5-4AFB-9021-99BD8E0B1B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47015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/>
          <p:cNvSpPr>
            <a:spLocks noGrp="1"/>
          </p:cNvSpPr>
          <p:nvPr>
            <p:ph type="ctrTitle"/>
          </p:nvPr>
        </p:nvSpPr>
        <p:spPr>
          <a:xfrm>
            <a:off x="685800" y="988969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1 </a:t>
            </a:r>
            <a:r>
              <a:rPr lang="fi-FI" sz="4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Persoonallisuus on psyykkisten ominaisuuksien kokonaisuus</a:t>
            </a:r>
            <a:endParaRPr lang="fi-FI" sz="4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1143000" y="5545053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</a:p>
        </p:txBody>
      </p:sp>
      <p:pic>
        <p:nvPicPr>
          <p:cNvPr id="2050" name="Picture 2" descr="Q:\Pub\Oppikirjat\Q_716\Skeema 5\Hiresit\Paaluku I\avausku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1011" y="3126177"/>
            <a:ext cx="3262629" cy="21748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03453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79630" y="365128"/>
            <a:ext cx="5435720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Persoonallisuuden määrittelyä</a:t>
            </a:r>
            <a:endParaRPr lang="fi-FI" sz="4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2061713"/>
            <a:ext cx="7886700" cy="4115250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900" dirty="0" smtClean="0"/>
              <a:t>Persoonallisuus on psyykkisten ominaisuuksien kokonaisuus, joka on suhteellisen pysyvä läpi elämän.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900" dirty="0" smtClean="0"/>
              <a:t>Persoonallisuutta voidaan tarkastella esimerkiksi persoonallisuuden piirteiden, kuten </a:t>
            </a:r>
            <a:r>
              <a:rPr lang="fi-FI" sz="2900" dirty="0" err="1" smtClean="0"/>
              <a:t>ulospäinsuuntautuneisuuden</a:t>
            </a:r>
            <a:r>
              <a:rPr lang="fi-FI" sz="2900" dirty="0" smtClean="0"/>
              <a:t>, kautta.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900" dirty="0" smtClean="0"/>
              <a:t>Persoonallisuuspsykologia tarkastelee yksilöiden välisiä eroja ja persoonallisuuden toimintaa</a:t>
            </a:r>
          </a:p>
        </p:txBody>
      </p:sp>
    </p:spTree>
    <p:extLst>
      <p:ext uri="{BB962C8B-B14F-4D97-AF65-F5344CB8AC3E}">
        <p14:creationId xmlns="" xmlns:p14="http://schemas.microsoft.com/office/powerpoint/2010/main" val="48278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9244" y="586596"/>
            <a:ext cx="5496105" cy="1104095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000" dirty="0" err="1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Personallisuudella</a:t>
            </a:r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 on yhteys mielenterveyteen</a:t>
            </a:r>
            <a:r>
              <a:rPr lang="fi-FI" sz="2800" dirty="0" smtClean="0"/>
              <a:t/>
            </a:r>
            <a:br>
              <a:rPr lang="fi-FI" sz="2800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2027207"/>
            <a:ext cx="7886700" cy="4149755"/>
          </a:xfrm>
        </p:spPr>
        <p:txBody>
          <a:bodyPr/>
          <a:lstStyle/>
          <a:p>
            <a:pPr marL="342900" lvl="1" indent="-342900" defTabSz="914400">
              <a:spcBef>
                <a:spcPct val="20000"/>
              </a:spcBef>
            </a:pPr>
            <a:r>
              <a:rPr lang="fi-FI" sz="2900" dirty="0" smtClean="0"/>
              <a:t>Jotkin persoonallisuuden piirteet ovat yhteydessä mielenterveyteen.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563" dirty="0" smtClean="0"/>
              <a:t>Äärimmäisessä muodossaan ne voivat kertoa esimerkiksi persoonallisuushäiriöstä tai liittyä mielenterveydenhäiriöön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563" dirty="0" smtClean="0"/>
              <a:t>Esim. tunnollisuus ilmenee järjestelmällisyytenä, harkitsevuutena ja velvollisuudentuntoisuutena. Se on kohtuullisena arvostettava piirre, mutta ylitunnollisuus  ja ”jumiutuminen” puolestaan voivat hankaloittaa elämää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157" y="1661117"/>
            <a:ext cx="8276147" cy="365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152025876"/>
      </p:ext>
    </p:extLst>
  </p:cSld>
  <p:clrMapOvr>
    <a:masterClrMapping/>
  </p:clrMapOvr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keema 5 violetti" id="{AC3D0A19-62A2-49A2-B3B2-E7911228F1FA}" vid="{287DD35B-350C-45D9-9D39-322B4F14F5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Skeema 5 violetti</Template>
  <TotalTime>21</TotalTime>
  <Words>89</Words>
  <Application>Microsoft Office PowerPoint</Application>
  <PresentationFormat>Näytössä katseltava diaesitys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Skeema 5 violetti</vt:lpstr>
      <vt:lpstr>1 Persoonallisuus on psyykkisten ominaisuuksien kokonaisuus</vt:lpstr>
      <vt:lpstr>Persoonallisuuden määrittelyä</vt:lpstr>
      <vt:lpstr>Personallisuudella on yhteys mielenterveyteen </vt:lpstr>
      <vt:lpstr>Dia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Ydinsisältö</dc:title>
  <dc:creator>Sanna Suomalainen</dc:creator>
  <cp:lastModifiedBy>Taina Vuokko</cp:lastModifiedBy>
  <cp:revision>8</cp:revision>
  <dcterms:created xsi:type="dcterms:W3CDTF">2014-02-19T10:20:12Z</dcterms:created>
  <dcterms:modified xsi:type="dcterms:W3CDTF">2014-05-16T12:33:22Z</dcterms:modified>
</cp:coreProperties>
</file>