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647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11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969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186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88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319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082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9725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652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527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006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2FAF3-1A33-FC41-9FAA-E6A978FDE450}" type="datetimeFigureOut">
              <a:rPr lang="fi-FI" smtClean="0"/>
              <a:pPr/>
              <a:t>30.11.2015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19FF2-8CB1-8747-8480-65E5901F86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76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243068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16 </a:t>
            </a:r>
            <a:r>
              <a:rPr lang="fi-FI" sz="4900" dirty="0">
                <a:solidFill>
                  <a:srgbClr val="474091"/>
                </a:solidFill>
                <a:latin typeface="+mn-lt"/>
              </a:rPr>
              <a:t>Persoonallisuushäiriöissä piirteet </a:t>
            </a:r>
            <a:r>
              <a:rPr lang="fi-FI" sz="4900">
                <a:solidFill>
                  <a:srgbClr val="474091"/>
                </a:solidFill>
                <a:latin typeface="+mn-lt"/>
              </a:rPr>
              <a:t>ilmenevät </a:t>
            </a:r>
            <a:r>
              <a:rPr lang="fi-FI" sz="4900" smtClean="0">
                <a:solidFill>
                  <a:srgbClr val="474091"/>
                </a:solidFill>
                <a:latin typeface="+mn-lt"/>
              </a:rPr>
              <a:t>äärimmäisissä </a:t>
            </a:r>
            <a:r>
              <a:rPr lang="fi-FI" sz="4900" dirty="0">
                <a:solidFill>
                  <a:srgbClr val="474091"/>
                </a:solidFill>
                <a:latin typeface="+mn-lt"/>
              </a:rPr>
              <a:t>muodossa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332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57098" y="274638"/>
            <a:ext cx="5629701" cy="11430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Yleistä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persoonallisuushäiriöistä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r>
              <a:rPr lang="fi-FI" dirty="0" smtClean="0"/>
              <a:t>Persoonallisuushäiriöt ovat jo nuorella iällä esiintyviä </a:t>
            </a:r>
            <a:r>
              <a:rPr lang="fi-FI" b="1" dirty="0" smtClean="0"/>
              <a:t>jäykkiä, joustamattomia ja rajoittavia ajattelun tai käyttäytymisen tapoja</a:t>
            </a:r>
            <a:r>
              <a:rPr lang="fi-FI" dirty="0" smtClean="0"/>
              <a:t>, jotka voivat aiheuttaa kärsimystä joko ihmiselle itselleen tai hänen läheisilleen.</a:t>
            </a:r>
          </a:p>
          <a:p>
            <a:r>
              <a:rPr lang="fi-FI" dirty="0" smtClean="0"/>
              <a:t>Taustalla voi olla perinnöllisiä tekijöitä. Häiriöt kehittyvät vuorovaikutuksessa perimän ja ympäristön kanssa.</a:t>
            </a:r>
          </a:p>
        </p:txBody>
      </p:sp>
    </p:spTree>
    <p:extLst>
      <p:ext uri="{BB962C8B-B14F-4D97-AF65-F5344CB8AC3E}">
        <p14:creationId xmlns:p14="http://schemas.microsoft.com/office/powerpoint/2010/main" val="19005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6155" y="274638"/>
            <a:ext cx="5670644" cy="1143000"/>
          </a:xfrm>
        </p:spPr>
        <p:txBody>
          <a:bodyPr>
            <a:normAutofit/>
          </a:bodyPr>
          <a:lstStyle/>
          <a:p>
            <a:r>
              <a:rPr lang="fi-FI" sz="4800" dirty="0" smtClean="0">
                <a:solidFill>
                  <a:srgbClr val="474091"/>
                </a:solidFill>
                <a:latin typeface="+mn-lt"/>
              </a:rPr>
              <a:t>Hoito ja diagnosointi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Ihminen, jolla on persoonallisuushäiriön piirteitä, ei välttämättä itse pidä käyttäytymistään poikkeavana. Tämä vaikeuttaa häiriön hoitoa.</a:t>
            </a:r>
          </a:p>
          <a:p>
            <a:r>
              <a:rPr lang="fi-FI" dirty="0" smtClean="0"/>
              <a:t>Diagnosointi on vaikeaa, sillä lievät oireet muistuttavat muita mielenterveyden häiriöitä.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316406" y="274638"/>
            <a:ext cx="5370394" cy="1143000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Persoonallisuushäiriöt</a:t>
            </a:r>
            <a:r>
              <a:rPr lang="fi-FI" dirty="0" smtClean="0"/>
              <a:t> </a:t>
            </a:r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pääryhmittäin</a:t>
            </a:r>
            <a:endParaRPr lang="fi-FI" sz="4900" dirty="0">
              <a:solidFill>
                <a:srgbClr val="474091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480" y="1864914"/>
            <a:ext cx="8461315" cy="4085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2886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86</Words>
  <Application>Microsoft Office PowerPoint</Application>
  <PresentationFormat>Näytössä katseltava diaesitys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16 Persoonallisuushäiriöissä piirteet ilmenevät äärimmäisissä muodossa </vt:lpstr>
      <vt:lpstr>Yleistä persoonallisuushäiriöistä</vt:lpstr>
      <vt:lpstr>Hoito ja diagnosointi</vt:lpstr>
      <vt:lpstr>Persoonallisuushäiriöt pääryhmittäin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4.16 Persoonallisuushäiriöissä piirteet ilmenevät äärimmäisessä muodossa </dc:title>
  <dc:creator>Sari Autio</dc:creator>
  <cp:lastModifiedBy>Sandelin Raili</cp:lastModifiedBy>
  <cp:revision>9</cp:revision>
  <dcterms:created xsi:type="dcterms:W3CDTF">2014-04-10T17:35:51Z</dcterms:created>
  <dcterms:modified xsi:type="dcterms:W3CDTF">2015-11-30T09:52:30Z</dcterms:modified>
</cp:coreProperties>
</file>