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70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2707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7527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0256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4830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0833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0213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8399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0528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6922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747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33491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8764C-56E6-2F4E-95D6-A4DDBE978C08}" type="datetimeFigureOut">
              <a:rPr lang="fi-FI" smtClean="0"/>
              <a:pPr/>
              <a:t>3.6.2014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107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ctrTitle"/>
          </p:nvPr>
        </p:nvSpPr>
        <p:spPr>
          <a:xfrm>
            <a:off x="685800" y="274458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15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Ahdistuneisuushäiriössä uhat koetaan </a:t>
            </a:r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liioiteltuina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64850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07224" y="274638"/>
            <a:ext cx="5479576" cy="11430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Yleistä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ahdistuneisuushäiriöistä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01504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Normaalisti </a:t>
            </a:r>
            <a:r>
              <a:rPr lang="fi-FI" dirty="0" smtClean="0"/>
              <a:t>ahdistus on elämään kuuluva tunne, joka varoittaa uhkaavista </a:t>
            </a:r>
            <a:r>
              <a:rPr lang="fi-FI" dirty="0" smtClean="0"/>
              <a:t>tilanteista.</a:t>
            </a:r>
            <a:endParaRPr lang="fi-FI" dirty="0" smtClean="0"/>
          </a:p>
          <a:p>
            <a:r>
              <a:rPr lang="fi-FI" dirty="0" smtClean="0"/>
              <a:t>Kyse voi olla ahdistuneisuushäiriöstä</a:t>
            </a:r>
            <a:r>
              <a:rPr lang="fi-FI" dirty="0" smtClean="0"/>
              <a:t>, kun </a:t>
            </a:r>
            <a:r>
              <a:rPr lang="fi-FI" dirty="0" smtClean="0"/>
              <a:t>ahdistus…</a:t>
            </a:r>
            <a:endParaRPr lang="fi-FI" dirty="0" smtClean="0"/>
          </a:p>
          <a:p>
            <a:pPr lvl="1"/>
            <a:r>
              <a:rPr lang="fi-FI" dirty="0" smtClean="0"/>
              <a:t>koetaan suhteettoman voimakkaasti todellisiin uhkiin </a:t>
            </a:r>
            <a:r>
              <a:rPr lang="fi-FI" dirty="0" smtClean="0"/>
              <a:t>suhteutettuna.</a:t>
            </a:r>
            <a:endParaRPr lang="fi-FI" dirty="0" smtClean="0"/>
          </a:p>
          <a:p>
            <a:pPr lvl="1"/>
            <a:r>
              <a:rPr lang="fi-FI" dirty="0" smtClean="0"/>
              <a:t>alkaa ilman </a:t>
            </a:r>
            <a:r>
              <a:rPr lang="fi-FI" dirty="0" smtClean="0"/>
              <a:t>syytä.</a:t>
            </a:r>
            <a:endParaRPr lang="fi-FI" dirty="0" smtClean="0"/>
          </a:p>
          <a:p>
            <a:pPr lvl="1"/>
            <a:r>
              <a:rPr lang="fi-FI" dirty="0" smtClean="0"/>
              <a:t>on hallitsematonta ja </a:t>
            </a:r>
            <a:r>
              <a:rPr lang="fi-FI" dirty="0" smtClean="0"/>
              <a:t>epämääräistä.</a:t>
            </a:r>
            <a:endParaRPr lang="fi-FI" dirty="0" smtClean="0"/>
          </a:p>
          <a:p>
            <a:pPr lvl="0"/>
            <a:r>
              <a:rPr lang="fi-FI" dirty="0" smtClean="0">
                <a:solidFill>
                  <a:prstClr val="black"/>
                </a:solidFill>
              </a:rPr>
              <a:t>Ahdistus </a:t>
            </a:r>
            <a:r>
              <a:rPr lang="fi-FI" dirty="0" smtClean="0">
                <a:solidFill>
                  <a:prstClr val="black"/>
                </a:solidFill>
              </a:rPr>
              <a:t>voi tuntua myös kehollisina </a:t>
            </a:r>
            <a:r>
              <a:rPr lang="fi-FI" dirty="0" smtClean="0">
                <a:solidFill>
                  <a:prstClr val="black"/>
                </a:solidFill>
              </a:rPr>
              <a:t>tuntemuksina, kuten päänsärkynä.</a:t>
            </a:r>
            <a:endParaRPr lang="fi-FI" dirty="0" smtClean="0">
              <a:solidFill>
                <a:prstClr val="black"/>
              </a:solidFill>
            </a:endParaRPr>
          </a:p>
          <a:p>
            <a:pPr lvl="0"/>
            <a:r>
              <a:rPr lang="fi-FI" dirty="0" smtClean="0">
                <a:solidFill>
                  <a:prstClr val="black"/>
                </a:solidFill>
              </a:rPr>
              <a:t>J</a:t>
            </a:r>
            <a:r>
              <a:rPr lang="fi-FI" dirty="0" smtClean="0">
                <a:solidFill>
                  <a:prstClr val="black"/>
                </a:solidFill>
              </a:rPr>
              <a:t>atkuessaan ahdistus haittaa </a:t>
            </a:r>
            <a:r>
              <a:rPr lang="fi-FI" dirty="0" smtClean="0">
                <a:solidFill>
                  <a:prstClr val="black"/>
                </a:solidFill>
              </a:rPr>
              <a:t>arkielämää ja heikentää </a:t>
            </a:r>
            <a:r>
              <a:rPr lang="fi-FI" dirty="0" smtClean="0">
                <a:solidFill>
                  <a:prstClr val="black"/>
                </a:solidFill>
              </a:rPr>
              <a:t>toimintakykyä.</a:t>
            </a: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84664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98292" y="274638"/>
            <a:ext cx="5288507" cy="1143000"/>
          </a:xfrm>
        </p:spPr>
        <p:txBody>
          <a:bodyPr>
            <a:normAutofit fontScale="90000"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Yleisimpiä ahdistuneisuushäiriöitä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5322" y="1697298"/>
            <a:ext cx="7341451" cy="4253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11410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234518" y="274638"/>
            <a:ext cx="5452281" cy="1143000"/>
          </a:xfrm>
        </p:spPr>
        <p:txBody>
          <a:bodyPr>
            <a:normAutofit/>
          </a:bodyPr>
          <a:lstStyle/>
          <a:p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Erilaisia fobioiden kohteita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2347913"/>
            <a:ext cx="85058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45971081"/>
      </p:ext>
    </p:extLst>
  </p:cSld>
  <p:clrMapOvr>
    <a:masterClrMapping/>
  </p:clrMapOvr>
</p:sld>
</file>

<file path=ppt/theme/theme1.xml><?xml version="1.0" encoding="utf-8"?>
<a:theme xmlns:a="http://schemas.openxmlformats.org/drawingml/2006/main" name="Oletus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Oletusteema.thmx</Template>
  <TotalTime>56</TotalTime>
  <Words>67</Words>
  <Application>Microsoft Office PowerPoint</Application>
  <PresentationFormat>Näytössä katseltava diaesitys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Oletusteema</vt:lpstr>
      <vt:lpstr>15 Ahdistuneisuushäiriössä uhat koetaan liioiteltuina </vt:lpstr>
      <vt:lpstr>Yleistä ahdistuneisuushäiriöistä</vt:lpstr>
      <vt:lpstr>Yleisimpiä ahdistuneisuushäiriöitä</vt:lpstr>
      <vt:lpstr>Erilaisia fobioiden kohteita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4.15 Ahdistuneisuushäiriössä uhat koetaan liioiteltuina </dc:title>
  <dc:creator>Sari Autio</dc:creator>
  <cp:lastModifiedBy>Taina Vuokko</cp:lastModifiedBy>
  <cp:revision>5</cp:revision>
  <dcterms:created xsi:type="dcterms:W3CDTF">2014-04-09T15:43:26Z</dcterms:created>
  <dcterms:modified xsi:type="dcterms:W3CDTF">2014-06-03T07:22:29Z</dcterms:modified>
</cp:coreProperties>
</file>