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6B87E-A50A-4F8E-9F03-B6DD45183B76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68EA4-A82D-4294-9F2B-3FA2E905D2C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885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f2fd49a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f2fd49a9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6326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f2fd49a90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f2fd49a90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6924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f2fd49a90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f2fd49a90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555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f2fd49a9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f2fd49a90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1160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C51E-34D2-49E8-9DB9-30BF1E4BD78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D1EB-B636-48CB-A013-E08739A281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079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C51E-34D2-49E8-9DB9-30BF1E4BD78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D1EB-B636-48CB-A013-E08739A281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413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C51E-34D2-49E8-9DB9-30BF1E4BD78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D1EB-B636-48CB-A013-E08739A281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6799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429478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C51E-34D2-49E8-9DB9-30BF1E4BD78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D1EB-B636-48CB-A013-E08739A281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86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C51E-34D2-49E8-9DB9-30BF1E4BD78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D1EB-B636-48CB-A013-E08739A281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823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C51E-34D2-49E8-9DB9-30BF1E4BD78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D1EB-B636-48CB-A013-E08739A281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379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C51E-34D2-49E8-9DB9-30BF1E4BD78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D1EB-B636-48CB-A013-E08739A281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808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C51E-34D2-49E8-9DB9-30BF1E4BD78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D1EB-B636-48CB-A013-E08739A281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680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C51E-34D2-49E8-9DB9-30BF1E4BD78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D1EB-B636-48CB-A013-E08739A281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371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C51E-34D2-49E8-9DB9-30BF1E4BD78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D1EB-B636-48CB-A013-E08739A281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59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C51E-34D2-49E8-9DB9-30BF1E4BD78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D1EB-B636-48CB-A013-E08739A281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920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7C51E-34D2-49E8-9DB9-30BF1E4BD783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D1EB-B636-48CB-A013-E08739A281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151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0" y="2207154"/>
            <a:ext cx="11360800" cy="244369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Skeema 1</a:t>
            </a:r>
            <a:b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2.6 Ihminen on sosiaalinen olento</a:t>
            </a:r>
            <a:b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" sz="3200" b="1" dirty="0">
                <a:latin typeface="+mn-lt"/>
              </a:rPr>
              <a:t>Ydinsisältö</a:t>
            </a:r>
            <a:endParaRPr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551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748875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" dirty="0"/>
              <a:t>Keskeisiä käsitteitä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89274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sz="2600" dirty="0"/>
              <a:t>Liittymismotivaatiolla tarkoitetaan tarvetta hakea psyykkistä ja fyysistä läheisyyttä muilta.</a:t>
            </a:r>
            <a:endParaRPr sz="2600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sz="2600" dirty="0"/>
              <a:t>Sosiaalisaatio tarkoittaa yhteisön tai ryhmän sääntöjen, normien, tapojen ja arvojen siirtymistä yksilölle vuorovaikutuksessa muiden ihmisten kanssa.</a:t>
            </a:r>
            <a:endParaRPr sz="2600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sz="2600" dirty="0"/>
              <a:t>Ryhmällä tarkoitetaan vähintään kahta ihmistä, jotka ovat vuorovaikutuksessa keskenään.</a:t>
            </a:r>
            <a:endParaRPr sz="2600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sz="2600" dirty="0"/>
              <a:t>Normit ovat yhteisön tai ryhmän käyttäytymissäännöt. Normit voivat olla virallisia tai kirjoittamattomia. Esimerkki normista on vastavuoroisuuden normi: kun auttaa toista, hän auttaa vuorostaan sinua tarpeen vaatiessa.</a:t>
            </a:r>
            <a:endParaRPr sz="2600"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sz="2600" dirty="0"/>
              <a:t>Arvot ovat käsityksiä siitä, mitä kannattaa tavoitella tai haluta. Esimerkiksi muiden auttaminen tai kilpailun korostaminen ovat arvoja.</a:t>
            </a:r>
            <a:endParaRPr sz="2600" dirty="0"/>
          </a:p>
        </p:txBody>
      </p:sp>
    </p:spTree>
    <p:extLst>
      <p:ext uri="{BB962C8B-B14F-4D97-AF65-F5344CB8AC3E}">
        <p14:creationId xmlns:p14="http://schemas.microsoft.com/office/powerpoint/2010/main" val="380949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939416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fi" dirty="0"/>
              <a:t>Tilannetekijöiden vaikutus toimintaan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703016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dirty="0"/>
              <a:t>Ihmiset toimivat eri tavoin riippuen siitä, missä tilanteessa ovat.</a:t>
            </a:r>
            <a:endParaRPr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dirty="0"/>
              <a:t>Toimintaan vaikuttaa esimerkiksi se, onko muita ihmisiä läsnä.</a:t>
            </a:r>
            <a:endParaRPr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dirty="0"/>
              <a:t>Ohikulkijan ilmiöllä tarkoitetaan tilannetta, jossa auttamisen on ajateltu vähenevän sen mukaan, mitä enemmän ihmisiä on paikalla.</a:t>
            </a:r>
            <a:endParaRPr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dirty="0"/>
              <a:t>Konformisuus tarkoittaa taipumusta toimia yhdenmukaisesti toisten kanssa.</a:t>
            </a:r>
            <a:endParaRPr dirty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i" dirty="0"/>
              <a:t>Roolit määrittelevät usein käyttäytymistä eri tilanteissa ja vaikuttavat esimerkiksi tottelevaisuuteen.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3021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52B73CF4-8E2E-4E40-902F-34A937BBD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594" y="1005840"/>
            <a:ext cx="4960812" cy="546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381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Laajakuva</PresentationFormat>
  <Paragraphs>13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Skeema 1  2.6 Ihminen on sosiaalinen olento  Ydinsisältö</vt:lpstr>
      <vt:lpstr>Keskeisiä käsitteitä</vt:lpstr>
      <vt:lpstr>Tilannetekijöiden vaikutus toimintaan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2.6 Ihminen on sosiaalinen olento  Ydinsisältö</dc:title>
  <dc:creator>Sandelin Raili</dc:creator>
  <cp:lastModifiedBy>Sandelin Raili</cp:lastModifiedBy>
  <cp:revision>1</cp:revision>
  <dcterms:created xsi:type="dcterms:W3CDTF">2021-12-17T12:17:15Z</dcterms:created>
  <dcterms:modified xsi:type="dcterms:W3CDTF">2021-12-17T12:17:32Z</dcterms:modified>
</cp:coreProperties>
</file>