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67334-EA54-4867-92DC-4209C35EA22A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A61-CA27-4818-9A3B-40552B1FA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584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00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c44baf2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c44baf2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46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c44baf25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c44baf25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01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c44baf25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c44baf25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294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c44baf25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c44baf25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21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EF3-BF9A-4136-AC7A-546FF0D4764B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E69-107B-4270-8A22-236589F864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00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EF3-BF9A-4136-AC7A-546FF0D4764B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E69-107B-4270-8A22-236589F864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922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EF3-BF9A-4136-AC7A-546FF0D4764B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E69-107B-4270-8A22-236589F864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235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93208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EF3-BF9A-4136-AC7A-546FF0D4764B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E69-107B-4270-8A22-236589F864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861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EF3-BF9A-4136-AC7A-546FF0D4764B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E69-107B-4270-8A22-236589F864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24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EF3-BF9A-4136-AC7A-546FF0D4764B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E69-107B-4270-8A22-236589F864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24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EF3-BF9A-4136-AC7A-546FF0D4764B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E69-107B-4270-8A22-236589F864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55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EF3-BF9A-4136-AC7A-546FF0D4764B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E69-107B-4270-8A22-236589F864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67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EF3-BF9A-4136-AC7A-546FF0D4764B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E69-107B-4270-8A22-236589F864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627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EF3-BF9A-4136-AC7A-546FF0D4764B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E69-107B-4270-8A22-236589F864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648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EF3-BF9A-4136-AC7A-546FF0D4764B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E69-107B-4270-8A22-236589F864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19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1EF3-BF9A-4136-AC7A-546FF0D4764B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EEE69-107B-4270-8A22-236589F864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714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2197893"/>
            <a:ext cx="11360800" cy="24622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i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Skeema 1</a:t>
            </a:r>
            <a:br>
              <a:rPr lang="fi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fi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fi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fi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1.2 Psykologiassa on lukuisia osa-alueita ja sovelluskohteita</a:t>
            </a:r>
            <a:r>
              <a:rPr lang="fi" sz="3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fi" sz="3200" b="1" dirty="0">
                <a:solidFill>
                  <a:srgbClr val="002060"/>
                </a:solidFill>
                <a:latin typeface="+mn-lt"/>
              </a:rPr>
            </a:br>
            <a:r>
              <a:rPr lang="fi" sz="3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fi" sz="3200" b="1" dirty="0">
                <a:solidFill>
                  <a:srgbClr val="002060"/>
                </a:solidFill>
                <a:latin typeface="+mn-lt"/>
              </a:rPr>
            </a:br>
            <a:r>
              <a:rPr lang="fi-FI" sz="3200" b="1" dirty="0">
                <a:latin typeface="+mn-lt"/>
              </a:rPr>
              <a:t>Ydinsisältö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421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732432"/>
            <a:ext cx="11360800" cy="150213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i" dirty="0"/>
              <a:t>Psykologian osa-alueet tarkastelevat toiminnan eri puolia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06E136F-9766-42D8-A454-600242A4C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4"/>
          <a:stretch/>
        </p:blipFill>
        <p:spPr>
          <a:xfrm>
            <a:off x="3673503" y="1838960"/>
            <a:ext cx="4844993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1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7730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i" dirty="0"/>
              <a:t>Psykologiaa tarvitaan eri ammateissa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6213800" cy="494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i" sz="2500" dirty="0"/>
              <a:t>Psykologi on opiskellut yliopistossa psykologiaa pääaineena.</a:t>
            </a:r>
            <a:endParaRPr sz="25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i" sz="2500" dirty="0"/>
              <a:t>Psykiatri on mielenterveyden häiriöiden hoitoon erikoistunut lääkäri.</a:t>
            </a:r>
            <a:endParaRPr sz="25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i" sz="2500" dirty="0"/>
              <a:t>Psykoterapeutti voi olla esimerkiksi psykologi, psykiatri tai teologi, joka on suorittanut psykoterapeutin koulutuksen.</a:t>
            </a:r>
            <a:endParaRPr sz="2500" dirty="0"/>
          </a:p>
          <a:p>
            <a:pPr lvl="1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</a:pPr>
            <a:r>
              <a:rPr lang="fi" sz="2500" dirty="0"/>
              <a:t>Psykoterapiassa ihminen oppii ymmärtämään itseään ja muita sekä käsittelemään ongelmiaan.</a:t>
            </a:r>
            <a:endParaRPr sz="25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i" sz="2500" dirty="0"/>
              <a:t>Psykologit voivat työskennellä eri tehtävissä esimerkiksi kouluissa, työ- ja elinkeinotoimistoissa, sairaaloissa, terveyskeskuksissa tai tutkijoina.</a:t>
            </a:r>
            <a:endParaRPr sz="2500" dirty="0"/>
          </a:p>
        </p:txBody>
      </p:sp>
      <p:pic>
        <p:nvPicPr>
          <p:cNvPr id="3" name="Kuva 2" descr="Kuva, joka sisältää kohteen ruoho, taivas, yleisurheilu, ulko&#10;&#10;Kuvaus luotu automaattisesti">
            <a:extLst>
              <a:ext uri="{FF2B5EF4-FFF2-40B4-BE49-F238E27FC236}">
                <a16:creationId xmlns:a16="http://schemas.microsoft.com/office/drawing/2014/main" id="{175C49A1-D4D6-47E1-AFA6-F349634937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8" r="2077"/>
          <a:stretch/>
        </p:blipFill>
        <p:spPr>
          <a:xfrm>
            <a:off x="7017400" y="2345059"/>
            <a:ext cx="4759000" cy="332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42FDA5E7-AA7A-48A7-9CE2-913F6807B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165" y="1226960"/>
            <a:ext cx="9109670" cy="50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8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415600" y="767992"/>
            <a:ext cx="11360800" cy="14449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i-FI" dirty="0"/>
              <a:t>Psykologian historiassa ihmistä on lähestytty eri näkökulmista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791B949-983F-4804-9C19-A658B5F18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323" y="2314575"/>
            <a:ext cx="6899354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67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Laajakuva</PresentationFormat>
  <Paragraphs>9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Office-teema</vt:lpstr>
      <vt:lpstr>Skeema 1  1.2 Psykologiassa on lukuisia osa-alueita ja sovelluskohteita  Ydinsisältö</vt:lpstr>
      <vt:lpstr>Psykologian osa-alueet tarkastelevat toiminnan eri puolia</vt:lpstr>
      <vt:lpstr>Psykologiaa tarvitaan eri ammateissa</vt:lpstr>
      <vt:lpstr>PowerPoint-esitys</vt:lpstr>
      <vt:lpstr>Psykologian historiassa ihmistä on lähestytty eri näkökulmista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Sandelin Raili</dc:creator>
  <cp:lastModifiedBy>Sandelin Raili</cp:lastModifiedBy>
  <cp:revision>2</cp:revision>
  <dcterms:created xsi:type="dcterms:W3CDTF">2021-12-17T12:07:01Z</dcterms:created>
  <dcterms:modified xsi:type="dcterms:W3CDTF">2021-12-17T12:08:47Z</dcterms:modified>
</cp:coreProperties>
</file>