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97265-1F97-44D2-8AA9-BDA5F0511D0B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E1340-E1A0-4FCD-B174-EB2DC7946F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6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14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3098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1630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4699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9618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4163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437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846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05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26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80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45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92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84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75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14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979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154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CC136-4289-41D7-B84C-2AF930B9652A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EEE3-F3C1-44B4-A0C2-E956118983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67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2280444"/>
            <a:ext cx="91440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00"/>
              <a:buFont typeface="Calibri"/>
              <a:buNone/>
            </a:pPr>
            <a:r>
              <a:rPr lang="fi-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Skeema 1</a:t>
            </a:r>
            <a:br>
              <a:rPr lang="fi-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5.17 Motivoitunut haluaa oppia</a:t>
            </a:r>
            <a:br>
              <a:rPr lang="fi-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2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200" b="1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821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447674" y="933455"/>
            <a:ext cx="105156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Kiinnostus ja motivaatio kehittyvät hiljalleen</a:t>
            </a:r>
            <a:endParaRPr/>
          </a:p>
        </p:txBody>
      </p:sp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619124" y="1831305"/>
            <a:ext cx="441007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Motivaatio kehittyy ajan myötä, kun uuteen asiaan malttaa perehtyä.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Kun asia tulee tutummaksi, motivaatio syvenee.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Pitkäkestoinen kiinnostus kestää myös vastoinkäymisiä.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95" name="Google Shape;95;p2" descr="Kuva, joka sisältää kohteen teksti, henkilö, sisä&#10;&#10;Kuvaus luotu automaattisesti"/>
          <p:cNvPicPr preferRelativeResize="0"/>
          <p:nvPr/>
        </p:nvPicPr>
        <p:blipFill rotWithShape="1">
          <a:blip r:embed="rId3">
            <a:alphaModFix/>
          </a:blip>
          <a:srcRect t="13540" b="11584"/>
          <a:stretch/>
        </p:blipFill>
        <p:spPr>
          <a:xfrm>
            <a:off x="5218511" y="1955464"/>
            <a:ext cx="5954314" cy="3711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865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04825" y="827107"/>
            <a:ext cx="11182350" cy="7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Oppijalla voi olla erilaisia tavoitteita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04825" y="1796647"/>
            <a:ext cx="5067300" cy="4471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 b="1"/>
              <a:t>Oppimisorientoitunut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Tavoitteena ymmärtäminen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Oppiminen itsessään tärkeää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Usein syväsuuntautunutta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sz="2400" b="1"/>
              <a:t>Saavutusorientoitunut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Tulosten saavuttaminen palkitsee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Usein johtaa hyviin suorituksiin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Altistuu helpommin stressille ja epäonnistumisen pelolle</a:t>
            </a:r>
            <a:endParaRPr/>
          </a:p>
        </p:txBody>
      </p:sp>
      <p:sp>
        <p:nvSpPr>
          <p:cNvPr id="102" name="Google Shape;102;p3"/>
          <p:cNvSpPr txBox="1"/>
          <p:nvPr/>
        </p:nvSpPr>
        <p:spPr>
          <a:xfrm>
            <a:off x="5667375" y="1631582"/>
            <a:ext cx="5067300" cy="480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Suoritusorientoitunut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Tuloksia verrataan muihin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Onnistuminen motivoi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Epäonnistumisen pelko voi johtaa opiskelun välttämiseen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Välttämisorientoitunut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Pyrkimys päästä helpolla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Huono minäpystyvyyden kokemus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fi-FI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Runsaasti opiskeluun liittyviä epämiellyttäviä tunteita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167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404812" y="785810"/>
            <a:ext cx="10515600" cy="84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Opiskelu käynnistyy aloittamalla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404813" y="1698630"/>
            <a:ext cx="751046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Uuden oppiminen vaatii usein epämiellyttävien tunteiden kohtaamista.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Oppiminen kannattaa pilkkoa osiin, jolloin edistyminen on helpompi havaita.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fi-FI" sz="2220"/>
              <a:t>Motivaatio vahvistuu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Kiinnostus herää asioihin tutustumalla.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Uupuminen voi johtaa ylisuoriutumiseen.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Täydellisyyteen pyrkiminen harvoin tukee hyvää oppimista.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fi-FI" sz="2590"/>
              <a:t>Ilo ja leikkisyys tukee luovuutta ja laadukkaampaa oppimista.</a:t>
            </a:r>
            <a:endParaRPr/>
          </a:p>
          <a:p>
            <a:pPr marL="228600" lvl="0" indent="-6413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</p:txBody>
      </p:sp>
      <p:pic>
        <p:nvPicPr>
          <p:cNvPr id="109" name="Google Shape;109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7675" y="1782760"/>
            <a:ext cx="3181350" cy="476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255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896495" y="1466850"/>
            <a:ext cx="6399009" cy="4557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013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6" descr="Kuva, joka sisältää kohteen pöytä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43100" y="949155"/>
            <a:ext cx="8305800" cy="4959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34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09566" y="1066800"/>
            <a:ext cx="4972868" cy="5362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690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Laajakuva</PresentationFormat>
  <Paragraphs>32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Skeema 1  5.17 Motivoitunut haluaa oppia  Ydinsisältö</vt:lpstr>
      <vt:lpstr>Kiinnostus ja motivaatio kehittyvät hiljalleen</vt:lpstr>
      <vt:lpstr>Oppijalla voi olla erilaisia tavoitteita</vt:lpstr>
      <vt:lpstr>Opiskelu käynnistyy aloittamalla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Sandelin Raili</dc:creator>
  <cp:lastModifiedBy>Sandelin Raili</cp:lastModifiedBy>
  <cp:revision>2</cp:revision>
  <dcterms:created xsi:type="dcterms:W3CDTF">2021-12-17T12:37:01Z</dcterms:created>
  <dcterms:modified xsi:type="dcterms:W3CDTF">2021-12-17T12:37:35Z</dcterms:modified>
</cp:coreProperties>
</file>