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uunitori.fi/tyoelama/vapaaehtoistyo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7570056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7570056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7570056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7570056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8bb4907e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8bb4907e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Vapaaehtoistyö – lue tärkeimmät syyt ryhtyä vapaaehtoiseksi - Duunitori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7f6851d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7f6851d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2" y="-290300"/>
            <a:ext cx="9032774" cy="54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696" y="3507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Avoimena yhteiskuntaan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19100" y="3479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dk1"/>
                </a:solidFill>
              </a:rPr>
              <a:t>Yhteistyö vanhainkodin ja päiväkodin kanssa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7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Ilahdutamme päiväkodin lapsia ja vanhainkodin vanhuksia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Kevään teemapäivä toteutetaan yhteistyössä Koskikodin (vanhusten palvelukoti) ja päiväkotien kanssa.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Valitkaa, haluatteko mennä päiväkotiin vai Koskikotiin.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Koskikodilla ulkoillaan vanhusten kanssa.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Päiväkodeissa osallistutaan erilaisiin aktiviteetteihin yhdessä lasten kanssa.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400" y="2571750"/>
            <a:ext cx="3336899" cy="25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Kolmas sektori eli vapaaehtoissektori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576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Kolmannella sektorilla tarkoitetaan yhteistä hyvää tuottavia ja voittoa tavoittelemattomia toimijoita esimerkiksi avustusjärjestöt, yhdistykset ja säätiöt. Kolmas sektori mm. työllistää työttömiä ja ehkäisee syrjäytymistä.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Kolmas sektori on tärkeä osa suomalaista yhteiskuntaa: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Vapaaehtoistyön arvo on yli 3 miljardia vuodessa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Yli 1,5 miljoonaa suomalaista toimii vapaaehtoisena vuosittain.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1700">
                <a:solidFill>
                  <a:schemeClr val="dk1"/>
                </a:solidFill>
              </a:rPr>
              <a:t>Lähde: Taloustutkimus 2019 ja </a:t>
            </a:r>
            <a:r>
              <a:rPr lang="fi" sz="1650">
                <a:solidFill>
                  <a:schemeClr val="dk1"/>
                </a:solidFill>
                <a:highlight>
                  <a:srgbClr val="FFFFFF"/>
                </a:highlight>
              </a:rPr>
              <a:t>Vapaaehtoistyön tekeminen Suomessa -tutkimus (2018)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300" y="2709250"/>
            <a:ext cx="3522701" cy="23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247125" y="445025"/>
            <a:ext cx="45852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Miksi tehdä vapaaehtoistyötä?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967850" y="1248275"/>
            <a:ext cx="4585200" cy="38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-33959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fi" sz="2796">
                <a:solidFill>
                  <a:schemeClr val="dk1"/>
                </a:solidFill>
              </a:rPr>
              <a:t>vapaaehtoisena saat merkitystä elämääsi, toisten tai vaikka ympäristön hyväksi toimiminen lisää onnellisuutta</a:t>
            </a:r>
            <a:endParaRPr sz="2796">
              <a:solidFill>
                <a:schemeClr val="dk1"/>
              </a:solidFill>
            </a:endParaRPr>
          </a:p>
          <a:p>
            <a:pPr indent="-33959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fi" sz="2796">
                <a:solidFill>
                  <a:schemeClr val="dk1"/>
                </a:solidFill>
              </a:rPr>
              <a:t>vapaaehtoistyössä voi kerätä työkokemusta</a:t>
            </a:r>
            <a:endParaRPr sz="2796">
              <a:solidFill>
                <a:schemeClr val="dk1"/>
              </a:solidFill>
            </a:endParaRPr>
          </a:p>
          <a:p>
            <a:pPr indent="-33959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fi" sz="2796">
                <a:solidFill>
                  <a:schemeClr val="dk1"/>
                </a:solidFill>
              </a:rPr>
              <a:t>saat uusia ystäviä ja voit verkostoitua</a:t>
            </a:r>
            <a:endParaRPr sz="2796">
              <a:solidFill>
                <a:schemeClr val="dk1"/>
              </a:solidFill>
            </a:endParaRPr>
          </a:p>
          <a:p>
            <a:pPr indent="-33959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fi" sz="2796">
                <a:solidFill>
                  <a:schemeClr val="dk1"/>
                </a:solidFill>
              </a:rPr>
              <a:t>voit oppia uutta ja saada jopa koulutusta</a:t>
            </a:r>
            <a:endParaRPr sz="2796">
              <a:solidFill>
                <a:schemeClr val="dk1"/>
              </a:solidFill>
            </a:endParaRPr>
          </a:p>
          <a:p>
            <a:pPr indent="-33959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fi" sz="2796">
                <a:solidFill>
                  <a:schemeClr val="dk1"/>
                </a:solidFill>
              </a:rPr>
              <a:t>vapaaehtoistyö auttaa maailmantuskaan</a:t>
            </a:r>
            <a:endParaRPr sz="2796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48" y="56925"/>
            <a:ext cx="380940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3313"/>
            <a:ext cx="8839198" cy="227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