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2632b3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2632b3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52632b3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52632b3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7f5fa2a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7f5fa2a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reena.yle.fi/1-4673159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Kirpputori ja kiertotalous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Linkki videoon: </a:t>
            </a:r>
            <a:r>
              <a:rPr lang="fi" sz="1100" u="sng">
                <a:solidFill>
                  <a:schemeClr val="hlink"/>
                </a:solidFill>
                <a:hlinkClick r:id="rId3"/>
              </a:rPr>
              <a:t>Minne jätteet menevät? | Yle Areena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4300" y="1721925"/>
            <a:ext cx="5896650" cy="331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Kirpputori ja kiertotalous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i" sz="2000">
                <a:solidFill>
                  <a:schemeClr val="dk1"/>
                </a:solidFill>
              </a:rPr>
              <a:t>Oletko koskaan käynyt kirpputorilla?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i" sz="2000">
                <a:solidFill>
                  <a:schemeClr val="dk1"/>
                </a:solidFill>
              </a:rPr>
              <a:t>Oletko koskaan ostanut tai myynyt jotain kirpputorilla tai internetin kautta? Miksi?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i" sz="2000">
                <a:solidFill>
                  <a:schemeClr val="dk1"/>
                </a:solidFill>
              </a:rPr>
              <a:t>Millaisia kokemuksia ne olivat? Jos et ole käynyt kirpputorilla tai myynyt/ostanut käytettyä tavaraa milloinkaan, millaisia mielikuvia tai käsityksiä sinulla käytettyjen tavaroiden ostamisesta tai myymisestä sinulla on?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i" sz="2000">
                <a:solidFill>
                  <a:schemeClr val="dk1"/>
                </a:solidFill>
              </a:rPr>
              <a:t>Mitä et ostaisi käytettynä? Miksi? 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475" y="3330575"/>
            <a:ext cx="3427024" cy="22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Koulun kirpputori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Yrittäjyysryhmä järjestää tammikuun lopussa kirpputoritapahtuman joko lukiolla tai sitten paikallisen kirpputorin kanssa yhteistyössä.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i"/>
              <a:t>Miettikää pienissä ryhmissä, mitä voisitte tuoda kirpputorille myyntiin.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Tarkoituksena on lahjoittaa osa tuotoista hyväntekeväisyyteen ja osa menee opiskelijakunnan hallitukselle yhteisen hyvinvoinnin lisäämiseen.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i"/>
              <a:t>Mihin haluaisitte lahjoittaa osan tuotoista?  </a:t>
            </a:r>
            <a:endParaRPr b="1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375" y="3640375"/>
            <a:ext cx="3162701" cy="21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3313"/>
            <a:ext cx="8839198" cy="227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