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23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8D6-93C2-4CF2-8DD2-8D2A652B547B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24BF-7DD5-423E-92FD-D872565E2F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0809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8D6-93C2-4CF2-8DD2-8D2A652B547B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24BF-7DD5-423E-92FD-D872565E2F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8333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8D6-93C2-4CF2-8DD2-8D2A652B547B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24BF-7DD5-423E-92FD-D872565E2F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0728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8D6-93C2-4CF2-8DD2-8D2A652B547B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24BF-7DD5-423E-92FD-D872565E2F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20022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8D6-93C2-4CF2-8DD2-8D2A652B547B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24BF-7DD5-423E-92FD-D872565E2F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968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8D6-93C2-4CF2-8DD2-8D2A652B547B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24BF-7DD5-423E-92FD-D872565E2F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8905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8D6-93C2-4CF2-8DD2-8D2A652B547B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24BF-7DD5-423E-92FD-D872565E2F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6487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8D6-93C2-4CF2-8DD2-8D2A652B547B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24BF-7DD5-423E-92FD-D872565E2F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874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8D6-93C2-4CF2-8DD2-8D2A652B547B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24BF-7DD5-423E-92FD-D872565E2F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2552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8D6-93C2-4CF2-8DD2-8D2A652B547B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24BF-7DD5-423E-92FD-D872565E2F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4861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F8D6-93C2-4CF2-8DD2-8D2A652B547B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B24BF-7DD5-423E-92FD-D872565E2F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337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FF8D6-93C2-4CF2-8DD2-8D2A652B547B}" type="datetimeFigureOut">
              <a:rPr lang="fi-FI" smtClean="0"/>
              <a:t>29.4.2025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B24BF-7DD5-423E-92FD-D872565E2F1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323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>
                <a:solidFill>
                  <a:srgbClr val="FF0000"/>
                </a:solidFill>
              </a:rPr>
              <a:t>Yrtti-projekti 2025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i="1" dirty="0">
                <a:solidFill>
                  <a:srgbClr val="FF0000"/>
                </a:solidFill>
              </a:rPr>
              <a:t>Yksin tai parin kanssa!</a:t>
            </a:r>
          </a:p>
        </p:txBody>
      </p:sp>
    </p:spTree>
    <p:extLst>
      <p:ext uri="{BB962C8B-B14F-4D97-AF65-F5344CB8AC3E}">
        <p14:creationId xmlns:p14="http://schemas.microsoft.com/office/powerpoint/2010/main" val="231139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dirty="0">
                <a:solidFill>
                  <a:srgbClr val="FF0000"/>
                </a:solidFill>
              </a:rPr>
              <a:t>Mitä projekti voi olla?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Tutustut esim. päivän ajan johonkin yritykseen, ammattialaan tai koulutukseen</a:t>
            </a:r>
          </a:p>
          <a:p>
            <a:r>
              <a:rPr lang="fi-FI" dirty="0"/>
              <a:t>Olet mukana jossakin tapahtumassa (esim. yrityksen tai yhdistyksen)</a:t>
            </a:r>
          </a:p>
          <a:p>
            <a:r>
              <a:rPr lang="fi-FI" dirty="0"/>
              <a:t>Haluat itse järjestää tempauksen/ tapahtuman!</a:t>
            </a:r>
          </a:p>
          <a:p>
            <a:r>
              <a:rPr lang="fi-FI" dirty="0"/>
              <a:t>Tehtäväsi on itse järjestää projektipaikkasi.</a:t>
            </a:r>
          </a:p>
          <a:p>
            <a:r>
              <a:rPr lang="fi-FI" dirty="0"/>
              <a:t>Valitse projektikohteeksi sellainen yritys joka sinua kiinnostaa, haluaisit tietään enemmän alasta.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712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i-FI" b="1" dirty="0">
                <a:solidFill>
                  <a:srgbClr val="FF0000"/>
                </a:solidFill>
              </a:rPr>
              <a:t>Mitä minun on tehtävä ennen projektipäivää?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Suunnittele päiväsi, jossa käy ilmi seuraavat asiat:</a:t>
            </a:r>
          </a:p>
          <a:p>
            <a:pPr lvl="1"/>
            <a:r>
              <a:rPr lang="fi-FI" dirty="0"/>
              <a:t>Yrityksen nimi ja yhteyshenkilö</a:t>
            </a:r>
          </a:p>
          <a:p>
            <a:pPr lvl="1"/>
            <a:r>
              <a:rPr lang="fi-FI" dirty="0"/>
              <a:t>Projektipäivä ja –paikka</a:t>
            </a:r>
          </a:p>
          <a:p>
            <a:pPr lvl="1"/>
            <a:r>
              <a:rPr lang="fi-FI" dirty="0"/>
              <a:t>Mikä on projektipäivänä tehtäväni tarkoitus?</a:t>
            </a:r>
          </a:p>
          <a:p>
            <a:pPr lvl="2"/>
            <a:r>
              <a:rPr lang="fi-FI" dirty="0"/>
              <a:t>Olenko tutustumassa ammattialaan?</a:t>
            </a:r>
          </a:p>
          <a:p>
            <a:pPr lvl="2"/>
            <a:r>
              <a:rPr lang="fi-FI" dirty="0"/>
              <a:t>Onko minulla yrityksessä jokin oma vastuualue /tehtävä?</a:t>
            </a:r>
          </a:p>
          <a:p>
            <a:pPr lvl="1"/>
            <a:r>
              <a:rPr lang="fi-FI" dirty="0"/>
              <a:t>Perustelut, miksi haluat tämän projektiaiheeksi?</a:t>
            </a:r>
          </a:p>
          <a:p>
            <a:pPr lvl="1"/>
            <a:r>
              <a:rPr lang="fi-FI" dirty="0"/>
              <a:t>Tule kertomaan suunnitelmistasi opettajalle!</a:t>
            </a:r>
          </a:p>
        </p:txBody>
      </p:sp>
    </p:spTree>
    <p:extLst>
      <p:ext uri="{BB962C8B-B14F-4D97-AF65-F5344CB8AC3E}">
        <p14:creationId xmlns:p14="http://schemas.microsoft.com/office/powerpoint/2010/main" val="3228607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>
                <a:solidFill>
                  <a:srgbClr val="FF0000"/>
                </a:solidFill>
              </a:rPr>
              <a:t>Projektin loppuraportti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Viidennessä jaksossa!</a:t>
            </a:r>
          </a:p>
          <a:p>
            <a:r>
              <a:rPr lang="fi-FI" dirty="0"/>
              <a:t>Esittely suullisesti ryhmälle ja tiivistelmä projektista jaettuna opelle.</a:t>
            </a:r>
          </a:p>
          <a:p>
            <a:pPr marL="0" indent="0">
              <a:buNone/>
            </a:pPr>
            <a:r>
              <a:rPr lang="fi-FI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817189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i-FI" b="1" dirty="0">
                <a:solidFill>
                  <a:srgbClr val="FF0000"/>
                </a:solidFill>
              </a:rPr>
              <a:t>Mitä raportti sisältää?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i-FI" dirty="0"/>
              <a:t>Raportin pituus A4 (fontti12)</a:t>
            </a:r>
          </a:p>
          <a:p>
            <a:r>
              <a:rPr lang="fi-FI"/>
              <a:t>Yrityksen nimi/koulutusalan </a:t>
            </a:r>
            <a:r>
              <a:rPr lang="fi-FI" dirty="0"/>
              <a:t>nimi</a:t>
            </a:r>
          </a:p>
          <a:p>
            <a:r>
              <a:rPr lang="fi-FI" dirty="0"/>
              <a:t>Projektin aika /paikka</a:t>
            </a:r>
          </a:p>
          <a:p>
            <a:r>
              <a:rPr lang="fi-FI" dirty="0"/>
              <a:t>Tehtäväsi projektissa</a:t>
            </a:r>
          </a:p>
          <a:p>
            <a:r>
              <a:rPr lang="fi-FI" dirty="0"/>
              <a:t>Raportti päivän kulusta</a:t>
            </a:r>
          </a:p>
          <a:p>
            <a:pPr lvl="1"/>
            <a:r>
              <a:rPr lang="fi-FI" dirty="0"/>
              <a:t>Käy läpi esim. seuraavia asioita:</a:t>
            </a:r>
          </a:p>
          <a:p>
            <a:pPr lvl="2"/>
            <a:r>
              <a:rPr lang="fi-FI" dirty="0"/>
              <a:t>Esittele lyhyesti työpaikka ja tehtäväsi </a:t>
            </a:r>
          </a:p>
          <a:p>
            <a:pPr lvl="3"/>
            <a:r>
              <a:rPr lang="fi-FI" dirty="0"/>
              <a:t>Esim. Mikä ala, mitä taitoja tehtävässä tarvitaan esim. kielet, tietotekniikka?</a:t>
            </a:r>
          </a:p>
          <a:p>
            <a:pPr lvl="3"/>
            <a:r>
              <a:rPr lang="fi-FI" dirty="0"/>
              <a:t>Millainen ilmapiiri työyhteisössä oli?</a:t>
            </a:r>
          </a:p>
          <a:p>
            <a:pPr lvl="3"/>
            <a:r>
              <a:rPr lang="fi-FI" dirty="0"/>
              <a:t>Miten johtaminen ja töiden organisoiminen tapahtui?</a:t>
            </a:r>
          </a:p>
          <a:p>
            <a:pPr lvl="3"/>
            <a:r>
              <a:rPr lang="fi-FI" dirty="0"/>
              <a:t>Kerro myös alan palkkauksesta ja työllisyysnäkymistä</a:t>
            </a:r>
          </a:p>
          <a:p>
            <a:pPr lvl="2"/>
            <a:r>
              <a:rPr lang="fi-FI" dirty="0"/>
              <a:t>Kerro omista tavoitteistasi projektipäivänä ja saavutitko tavoitteesi (ja miten?)</a:t>
            </a:r>
          </a:p>
          <a:p>
            <a:pPr lvl="2"/>
            <a:r>
              <a:rPr lang="fi-FI" dirty="0"/>
              <a:t>Kerrot lyhyesti päivän kulku</a:t>
            </a:r>
          </a:p>
          <a:p>
            <a:pPr lvl="2"/>
            <a:r>
              <a:rPr lang="fi-FI" dirty="0"/>
              <a:t>Millaisia haasteita päivässä oli ja miten ratkaisit ne?</a:t>
            </a:r>
          </a:p>
          <a:p>
            <a:pPr lvl="2"/>
            <a:r>
              <a:rPr lang="fi-FI" dirty="0"/>
              <a:t>Arvioi mitä opit projektipäivänä ja mitä päivä sinulle kokemuksena antoi?</a:t>
            </a:r>
          </a:p>
          <a:p>
            <a:pPr lvl="2"/>
            <a:r>
              <a:rPr lang="fi-FI" dirty="0"/>
              <a:t>Kiinnostaako ala sinua omana tulevaisuuden ammattina? Perustele!</a:t>
            </a:r>
          </a:p>
          <a:p>
            <a:pPr lvl="2"/>
            <a:r>
              <a:rPr lang="fi-FI" dirty="0"/>
              <a:t>Liitä raporttiin kuvia</a:t>
            </a:r>
          </a:p>
          <a:p>
            <a:pPr lvl="2"/>
            <a:endParaRPr lang="fi-FI" dirty="0"/>
          </a:p>
          <a:p>
            <a:pPr lvl="2"/>
            <a:endParaRPr lang="fi-FI" dirty="0"/>
          </a:p>
          <a:p>
            <a:pPr lvl="2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082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246</Words>
  <Application>Microsoft Office PowerPoint</Application>
  <PresentationFormat>Näytössä katseltava diaesitys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Office-teema</vt:lpstr>
      <vt:lpstr>Yrtti-projekti 2025</vt:lpstr>
      <vt:lpstr>Mitä projekti voi olla?</vt:lpstr>
      <vt:lpstr>Mitä minun on tehtävä ennen projektipäivää?</vt:lpstr>
      <vt:lpstr>Projektin loppuraportti</vt:lpstr>
      <vt:lpstr>Mitä raportti sisältää?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Yrtti-projekti 2014</dc:title>
  <dc:creator>Sanna Anttila</dc:creator>
  <cp:lastModifiedBy>Sanna Anttila</cp:lastModifiedBy>
  <cp:revision>11</cp:revision>
  <dcterms:created xsi:type="dcterms:W3CDTF">2013-09-13T13:20:50Z</dcterms:created>
  <dcterms:modified xsi:type="dcterms:W3CDTF">2025-04-29T10:37:37Z</dcterms:modified>
</cp:coreProperties>
</file>