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Proxima Nova"/>
      <p:regular r:id="rId10"/>
      <p:bold r:id="rId11"/>
      <p:italic r:id="rId12"/>
      <p:boldItalic r:id="rId13"/>
    </p:embeddedFont>
    <p:embeddedFont>
      <p:font typeface="Amatic SC"/>
      <p:regular r:id="rId14"/>
      <p:bold r:id="rId15"/>
    </p:embeddedFont>
    <p:embeddedFont>
      <p:font typeface="Source Code Pro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roximaNova-bold.fntdata"/><Relationship Id="rId10" Type="http://schemas.openxmlformats.org/officeDocument/2006/relationships/font" Target="fonts/ProximaNova-regular.fntdata"/><Relationship Id="rId13" Type="http://schemas.openxmlformats.org/officeDocument/2006/relationships/font" Target="fonts/ProximaNova-boldItalic.fntdata"/><Relationship Id="rId12" Type="http://schemas.openxmlformats.org/officeDocument/2006/relationships/font" Target="fonts/ProximaNova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AmaticSC-bold.fntdata"/><Relationship Id="rId14" Type="http://schemas.openxmlformats.org/officeDocument/2006/relationships/font" Target="fonts/AmaticSC-regular.fntdata"/><Relationship Id="rId17" Type="http://schemas.openxmlformats.org/officeDocument/2006/relationships/font" Target="fonts/SourceCodePro-bold.fntdata"/><Relationship Id="rId16" Type="http://schemas.openxmlformats.org/officeDocument/2006/relationships/font" Target="fonts/SourceCodePro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SourceCodePro-boldItalic.fntdata"/><Relationship Id="rId6" Type="http://schemas.openxmlformats.org/officeDocument/2006/relationships/slide" Target="slides/slide1.xml"/><Relationship Id="rId18" Type="http://schemas.openxmlformats.org/officeDocument/2006/relationships/font" Target="fonts/SourceCodePr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43c8d08bf0_0_4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43c8d08bf0_0_4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43c8d08bf0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43c8d08bf0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43c8d08bf0_1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43c8d08bf0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beach-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netello.fi/persoonallisuustesti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nuortennyt.fi/nuorille/testit/yrittajyystesti/" TargetMode="External"/><Relationship Id="rId4" Type="http://schemas.openxmlformats.org/officeDocument/2006/relationships/hyperlink" Target="https://yesverkosto.fi/materiaalit/yrittajyystesti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youtube.com/results?search_query=nuori+yritt%C3%A4j%C3%A4" TargetMode="External"/><Relationship Id="rId4" Type="http://schemas.openxmlformats.org/officeDocument/2006/relationships/hyperlink" Target="https://www.youtube.com/watch?v=LcuXMMtAF3A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Yrttikurssi 2. tunti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 txBox="1"/>
          <p:nvPr>
            <p:ph idx="1" type="subTitle"/>
          </p:nvPr>
        </p:nvSpPr>
        <p:spPr>
          <a:xfrm>
            <a:off x="311700" y="3294025"/>
            <a:ext cx="8520600" cy="130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 sz="3000"/>
              <a:t>Missä olen hyvä?</a:t>
            </a:r>
            <a:endParaRPr sz="3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Tee testi!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155025"/>
            <a:ext cx="85941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Tee alla oleva persoonallisuustesti: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fi"/>
              <a:t>Kun olet tehnyt testin, keskustele parisi kanssa kuvaako testin tulos Sinua?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fi"/>
              <a:t>Jaa testin tulos ryhmäkansiossa peda.netissä.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fi" u="sng">
                <a:solidFill>
                  <a:schemeClr val="hlink"/>
                </a:solidFill>
                <a:hlinkClick r:id="rId3"/>
              </a:rPr>
              <a:t>Persoonallisuustesti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Millainen yrittäjä olisit? Tee testi!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1524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Tee yrittäjyystesti: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fi"/>
              <a:t>Kun olet tehnyt testin keskustele parisi kanssa, voisiko sinusta tulla tuollainen yrittäjä? Kerro testin tulos peda.netissä. ryhmäkansiossa, johon palautat omat tehtäväsi.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fi" u="sng">
                <a:solidFill>
                  <a:schemeClr val="hlink"/>
                </a:solidFill>
                <a:hlinkClick r:id="rId3"/>
              </a:rPr>
              <a:t>Yrittäjyystesti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fi" u="sng">
                <a:solidFill>
                  <a:schemeClr val="hlink"/>
                </a:solidFill>
                <a:hlinkClick r:id="rId4"/>
              </a:rPr>
              <a:t>Yrittäjyystesti 2.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Nuoret yrittäjät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228675"/>
            <a:ext cx="8520600" cy="367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400">
                <a:solidFill>
                  <a:srgbClr val="000000"/>
                </a:solidFill>
                <a:highlight>
                  <a:srgbClr val="FFFFFF"/>
                </a:highlight>
              </a:rPr>
              <a:t>Valitse  youtubesta kaksi nuori yrittäjä -videota ja kerro niistä seuraavat asiat: </a:t>
            </a:r>
            <a:r>
              <a:rPr lang="fi" sz="1400" u="sng">
                <a:solidFill>
                  <a:schemeClr val="hlink"/>
                </a:solidFill>
                <a:highlight>
                  <a:srgbClr val="FFFFFF"/>
                </a:highlight>
                <a:hlinkClick r:id="rId3"/>
              </a:rPr>
              <a:t>Nuori yrittäjä</a:t>
            </a:r>
            <a:endParaRPr sz="14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fi" sz="1400">
                <a:solidFill>
                  <a:srgbClr val="000000"/>
                </a:solidFill>
                <a:highlight>
                  <a:srgbClr val="FFFFFF"/>
                </a:highlight>
              </a:rPr>
              <a:t>a) kuka yrittäjä on?</a:t>
            </a:r>
            <a:endParaRPr sz="14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fi" sz="1400">
                <a:solidFill>
                  <a:srgbClr val="000000"/>
                </a:solidFill>
                <a:highlight>
                  <a:srgbClr val="FFFFFF"/>
                </a:highlight>
              </a:rPr>
              <a:t>b) mikä yritys hänellä on?</a:t>
            </a:r>
            <a:endParaRPr sz="14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fi" sz="1400">
                <a:solidFill>
                  <a:srgbClr val="000000"/>
                </a:solidFill>
                <a:highlight>
                  <a:srgbClr val="FFFFFF"/>
                </a:highlight>
              </a:rPr>
              <a:t>c) millaisia yrittäjämäisiä ominaisuuksia hänellä on?</a:t>
            </a:r>
            <a:endParaRPr sz="14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fi" sz="1400">
                <a:solidFill>
                  <a:srgbClr val="000000"/>
                </a:solidFill>
                <a:highlight>
                  <a:srgbClr val="FFFFFF"/>
                </a:highlight>
              </a:rPr>
              <a:t>d) mitä muuta mielenkiintoista haluat hänestä mainita?</a:t>
            </a:r>
            <a:endParaRPr sz="14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fi" sz="1400">
                <a:solidFill>
                  <a:srgbClr val="000000"/>
                </a:solidFill>
                <a:highlight>
                  <a:srgbClr val="FFFFFF"/>
                </a:highlight>
              </a:rPr>
              <a:t>Käy katsomassa Timangi-kilpailun menestyjät - varaudu keskusteluun videon nuorista yrittäjistä!</a:t>
            </a:r>
            <a:endParaRPr sz="14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fi" sz="1400" u="sng">
                <a:solidFill>
                  <a:schemeClr val="hlink"/>
                </a:solidFill>
                <a:latin typeface="Proxima Nova"/>
                <a:ea typeface="Proxima Nova"/>
                <a:cs typeface="Proxima Nova"/>
                <a:sym typeface="Proxima Nova"/>
                <a:hlinkClick r:id="rId4"/>
              </a:rPr>
              <a:t>Timangi-kilpailun menestyjiä</a:t>
            </a:r>
            <a:endParaRPr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