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B5990-0525-4490-BE8C-BB319EA0E3D3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C8458-6911-45D8-A6FA-96C6EDCD6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23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C8458-6911-45D8-A6FA-96C6EDCD64E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82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F4768E-85B3-40FC-B7E7-8D7BC3E44E14}" type="datetimeFigureOut">
              <a:rPr lang="fi-FI" smtClean="0"/>
              <a:t>29.10.2013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D06DE5-BE60-4D1B-94C6-BE1115C4482D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5904656"/>
          </a:xfr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i-F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SUBSTANTIIVIEN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TAIVUTUS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dirty="0" smtClean="0">
                <a:latin typeface="Arial" pitchFamily="34" charset="0"/>
                <a:cs typeface="Arial" pitchFamily="34" charset="0"/>
              </a:rPr>
            </a:br>
            <a:r>
              <a:rPr lang="fi-FI" dirty="0" smtClean="0">
                <a:latin typeface="Arial" pitchFamily="34" charset="0"/>
                <a:cs typeface="Arial" pitchFamily="34" charset="0"/>
              </a:rPr>
              <a:t>(DEKLINAATIOT)</a:t>
            </a:r>
            <a:br>
              <a:rPr lang="fi-FI" dirty="0" smtClean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4892833" cy="3494881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MUISTA OPETELLA EPÄSÄÄNNÖLLISESTI TAIPUVAT SUBSTANTIIVIT KIRJASTA GALLERI GRAMMATIK S. 42-43!</a:t>
            </a:r>
            <a:endParaRPr lang="fi-FI" sz="4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2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Vain 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en-sukuisia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i-FI" dirty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a-loppuisia sanoja (kaksitavuisia)</a:t>
            </a:r>
          </a:p>
          <a:p>
            <a:pPr marL="0" indent="0">
              <a:buNone/>
            </a:pPr>
            <a:r>
              <a:rPr lang="fi-FI" dirty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blomma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blomman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blommor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blommorna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1. DEKLINAATIO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6516216" y="2996952"/>
            <a:ext cx="2304256" cy="14184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-OR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5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205064"/>
          </a:xfrm>
        </p:spPr>
        <p:txBody>
          <a:bodyPr>
            <a:noAutofit/>
          </a:bodyPr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Vain </a:t>
            </a:r>
            <a:r>
              <a:rPr lang="fi-FI" dirty="0" err="1">
                <a:latin typeface="Arial" pitchFamily="34" charset="0"/>
                <a:cs typeface="Arial" pitchFamily="34" charset="0"/>
              </a:rPr>
              <a:t>e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n-sukuisia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sanoja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Kaksitavuisia ja e-loppuisia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Yksitavuisia</a:t>
            </a:r>
          </a:p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-ing-päätteisiä</a:t>
            </a: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pojke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pojken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pojkar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pojkarna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lvl="8"/>
            <a:endParaRPr lang="fi-FI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2. DEKLINAATIO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6444208" y="3789040"/>
            <a:ext cx="2376264" cy="19945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-AR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8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-el,-er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ja –en –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loppuisilla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sanoilla katoaa painoton </a:t>
            </a:r>
            <a:r>
              <a:rPr lang="fi-FI" b="1" dirty="0" smtClean="0">
                <a:latin typeface="Arial" pitchFamily="34" charset="0"/>
                <a:cs typeface="Arial" pitchFamily="34" charset="0"/>
              </a:rPr>
              <a:t>–e</a:t>
            </a:r>
          </a:p>
          <a:p>
            <a:pPr marL="3657600" lvl="8" indent="0">
              <a:buNone/>
            </a:pPr>
            <a:r>
              <a:rPr lang="fi-FI" dirty="0"/>
              <a:t> </a:t>
            </a:r>
            <a:r>
              <a:rPr lang="fi-FI" dirty="0" smtClean="0"/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syster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systern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systrar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systrarna</a:t>
            </a:r>
            <a:endParaRPr lang="fi-F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6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En-sukuisia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sanoja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Yksitavuisia</a:t>
            </a:r>
          </a:p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-else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-het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-ion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ja –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ad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päätteisiä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sanoja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Lainasanoja, joissa paino lopussa</a:t>
            </a:r>
          </a:p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Ett-sukuisia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lainasanoja (esim. –eri. –ori, </a:t>
            </a:r>
            <a:r>
              <a:rPr lang="fi-FI" dirty="0" err="1" smtClean="0">
                <a:latin typeface="Arial" pitchFamily="34" charset="0"/>
                <a:cs typeface="Arial" pitchFamily="34" charset="0"/>
              </a:rPr>
              <a:t>-um-loppuisia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3. DEKLINAATIO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5580112" y="4581128"/>
            <a:ext cx="2592288" cy="19945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-ER/-R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5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0" lvl="8" indent="0">
              <a:buNone/>
            </a:pPr>
            <a:r>
              <a:rPr lang="fi-FI" dirty="0"/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station</a:t>
            </a:r>
            <a:endParaRPr lang="fi-FI" sz="2400" dirty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stationen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stationer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stationerna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ett gymnasium</a:t>
            </a: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gymnasiet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gymnasier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gymnasierna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657600" lvl="8" indent="0">
              <a:buNone/>
            </a:pPr>
            <a:r>
              <a:rPr lang="fi-FI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sko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skon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skor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skorna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2400" dirty="0" smtClean="0"/>
              <a:t>!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322702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latin typeface="Arial" pitchFamily="34" charset="0"/>
                <a:cs typeface="Arial" pitchFamily="34" charset="0"/>
              </a:rPr>
              <a:t>Ett-sukuisia</a:t>
            </a: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Vokaaliloppuisia sanoja</a:t>
            </a:r>
          </a:p>
          <a:p>
            <a:pPr marL="3657600" lvl="8" indent="0">
              <a:buNone/>
            </a:pPr>
            <a:r>
              <a:rPr lang="fi-FI" dirty="0"/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ett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äpple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äpplet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äpplen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äpplena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endParaRPr lang="fi-FI" sz="2400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4. DEKLINAATIO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6012160" y="3861048"/>
            <a:ext cx="2426568" cy="1634480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/>
              <a:t>-n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736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Ett-sukuisia</a:t>
            </a:r>
            <a:r>
              <a:rPr lang="fi-FI" dirty="0" smtClean="0"/>
              <a:t> sanoja</a:t>
            </a:r>
          </a:p>
          <a:p>
            <a:r>
              <a:rPr lang="fi-FI" dirty="0" smtClean="0"/>
              <a:t>Konsonanttiloppuisia</a:t>
            </a:r>
          </a:p>
          <a:p>
            <a:r>
              <a:rPr lang="fi-FI" dirty="0" err="1" smtClean="0"/>
              <a:t>-el</a:t>
            </a:r>
            <a:r>
              <a:rPr lang="fi-FI" dirty="0" smtClean="0"/>
              <a:t>, </a:t>
            </a:r>
            <a:r>
              <a:rPr lang="fi-FI" dirty="0" err="1" smtClean="0"/>
              <a:t>-en</a:t>
            </a:r>
            <a:r>
              <a:rPr lang="fi-FI" dirty="0"/>
              <a:t> </a:t>
            </a:r>
            <a:r>
              <a:rPr lang="fi-FI" dirty="0" smtClean="0"/>
              <a:t>ja –</a:t>
            </a:r>
            <a:r>
              <a:rPr lang="fi-FI" dirty="0" err="1" smtClean="0"/>
              <a:t>er</a:t>
            </a:r>
            <a:r>
              <a:rPr lang="fi-FI" dirty="0" smtClean="0"/>
              <a:t> –</a:t>
            </a:r>
            <a:r>
              <a:rPr lang="fi-FI" dirty="0" err="1" smtClean="0"/>
              <a:t>loppuisilla</a:t>
            </a:r>
            <a:r>
              <a:rPr lang="fi-FI" dirty="0" smtClean="0"/>
              <a:t> sanoilla </a:t>
            </a:r>
            <a:r>
              <a:rPr lang="fi-FI" smtClean="0"/>
              <a:t>katoaa </a:t>
            </a:r>
            <a:r>
              <a:rPr lang="fi-FI" smtClean="0"/>
              <a:t>painoton </a:t>
            </a:r>
            <a:r>
              <a:rPr lang="fi-FI" dirty="0" smtClean="0"/>
              <a:t>–e määräisissä muodoissa (ett </a:t>
            </a:r>
            <a:r>
              <a:rPr lang="fi-FI" dirty="0" err="1" smtClean="0"/>
              <a:t>fönster</a:t>
            </a:r>
            <a:r>
              <a:rPr lang="fi-FI" dirty="0" smtClean="0"/>
              <a:t>, </a:t>
            </a:r>
            <a:r>
              <a:rPr lang="fi-FI" dirty="0" err="1" smtClean="0"/>
              <a:t>fönstret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En-sukuisia</a:t>
            </a:r>
            <a:r>
              <a:rPr lang="fi-FI" dirty="0" smtClean="0"/>
              <a:t> –</a:t>
            </a:r>
            <a:r>
              <a:rPr lang="fi-FI" dirty="0" err="1" smtClean="0"/>
              <a:t>are,-iker</a:t>
            </a:r>
            <a:r>
              <a:rPr lang="fi-FI" dirty="0" smtClean="0"/>
              <a:t> </a:t>
            </a:r>
            <a:r>
              <a:rPr lang="fi-FI" dirty="0" err="1" smtClean="0"/>
              <a:t>ja-ande-loppuisia</a:t>
            </a:r>
            <a:r>
              <a:rPr lang="fi-FI" dirty="0" smtClean="0"/>
              <a:t> sanoja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DEKLINAATIO</a:t>
            </a: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5940152" y="4869160"/>
            <a:ext cx="2520280" cy="17064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--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47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87785"/>
            <a:ext cx="8229600" cy="4525963"/>
          </a:xfrm>
        </p:spPr>
        <p:txBody>
          <a:bodyPr/>
          <a:lstStyle/>
          <a:p>
            <a:pPr marL="3657600" lvl="8" indent="0">
              <a:buNone/>
            </a:pPr>
            <a:r>
              <a:rPr lang="fi-FI" dirty="0"/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ett hus</a:t>
            </a: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huset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hus</a:t>
            </a: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husen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endParaRPr lang="fi-FI" sz="2400" dirty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 smtClean="0">
                <a:latin typeface="Arial" pitchFamily="34" charset="0"/>
                <a:cs typeface="Arial" pitchFamily="34" charset="0"/>
              </a:rPr>
              <a:t>	en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fiskare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fiskaren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fiskare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r>
              <a:rPr lang="fi-FI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fiskarna</a:t>
            </a:r>
            <a:endParaRPr lang="fi-FI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2" y="3212976"/>
            <a:ext cx="3449840" cy="271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Iltarusk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ltarus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143</Words>
  <Application>Microsoft Office PowerPoint</Application>
  <PresentationFormat>Näytössä katseltava diaesitys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Aula</vt:lpstr>
      <vt:lpstr>SUBSTANTIIVIEN TAIVUTUS (DEKLINAATIOT) </vt:lpstr>
      <vt:lpstr> 1. DEKLINAATIO  </vt:lpstr>
      <vt:lpstr>2. DEKLINAATIO </vt:lpstr>
      <vt:lpstr>PowerPoint-esitys</vt:lpstr>
      <vt:lpstr>3. DEKLINAATIO </vt:lpstr>
      <vt:lpstr>PowerPoint-esitys</vt:lpstr>
      <vt:lpstr>4. DEKLINAATIO </vt:lpstr>
      <vt:lpstr>5. DEKLINAATIO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SUBSTANTIIVIEN TAIVUTUS (DEKLINAATIOT) </dc:title>
  <dc:creator>Sanna Anttila</dc:creator>
  <cp:lastModifiedBy>Sanna Anttila</cp:lastModifiedBy>
  <cp:revision>14</cp:revision>
  <dcterms:created xsi:type="dcterms:W3CDTF">2012-10-18T05:53:08Z</dcterms:created>
  <dcterms:modified xsi:type="dcterms:W3CDTF">2013-10-29T07:15:52Z</dcterms:modified>
</cp:coreProperties>
</file>