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5" d="100"/>
          <a:sy n="105" d="100"/>
        </p:scale>
        <p:origin x="120"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5553A3-8764-47A7-B731-B266DAFCE8F6}" type="datetimeFigureOut">
              <a:rPr lang="fi-FI" smtClean="0"/>
              <a:t>30.4.2018</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DD564B-908D-4F0C-A47C-941031741E1B}" type="slidenum">
              <a:rPr lang="fi-FI" smtClean="0"/>
              <a:t>‹#›</a:t>
            </a:fld>
            <a:endParaRPr lang="fi-FI"/>
          </a:p>
        </p:txBody>
      </p:sp>
    </p:spTree>
    <p:extLst>
      <p:ext uri="{BB962C8B-B14F-4D97-AF65-F5344CB8AC3E}">
        <p14:creationId xmlns:p14="http://schemas.microsoft.com/office/powerpoint/2010/main" val="2058244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ian kuvan paikkamerkki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Huomautusten paikkamerkki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i-FI" altLang="fi-FI" smtClean="0"/>
          </a:p>
        </p:txBody>
      </p:sp>
      <p:sp>
        <p:nvSpPr>
          <p:cNvPr id="37892" name="Dian numeron paikkamerkki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6B19DB1-676E-4435-9AD1-82B31D703A7C}" type="slidenum">
              <a:rPr lang="fi-FI" altLang="fi-FI">
                <a:latin typeface="Comic Sans MS" panose="030F0702030302020204" pitchFamily="66" charset="0"/>
              </a:rPr>
              <a:pPr>
                <a:spcBef>
                  <a:spcPct val="0"/>
                </a:spcBef>
              </a:pPr>
              <a:t>1</a:t>
            </a:fld>
            <a:endParaRPr lang="fi-FI" altLang="fi-FI">
              <a:latin typeface="Comic Sans MS" panose="030F0702030302020204" pitchFamily="66" charset="0"/>
            </a:endParaRPr>
          </a:p>
        </p:txBody>
      </p:sp>
    </p:spTree>
    <p:extLst>
      <p:ext uri="{BB962C8B-B14F-4D97-AF65-F5344CB8AC3E}">
        <p14:creationId xmlns:p14="http://schemas.microsoft.com/office/powerpoint/2010/main" val="2827519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AB493CDD-36AD-4E37-B000-CB4060F47229}" type="datetimeFigureOut">
              <a:rPr lang="fi-FI" smtClean="0"/>
              <a:t>30.4.2018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AAD2DCC-9D4A-4E3D-9208-46AECF138707}" type="slidenum">
              <a:rPr lang="fi-FI" smtClean="0"/>
              <a:t>‹#›</a:t>
            </a:fld>
            <a:endParaRPr lang="fi-FI"/>
          </a:p>
        </p:txBody>
      </p:sp>
    </p:spTree>
    <p:extLst>
      <p:ext uri="{BB962C8B-B14F-4D97-AF65-F5344CB8AC3E}">
        <p14:creationId xmlns:p14="http://schemas.microsoft.com/office/powerpoint/2010/main" val="3747713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AB493CDD-36AD-4E37-B000-CB4060F47229}" type="datetimeFigureOut">
              <a:rPr lang="fi-FI" smtClean="0"/>
              <a:t>30.4.2018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AAD2DCC-9D4A-4E3D-9208-46AECF138707}" type="slidenum">
              <a:rPr lang="fi-FI" smtClean="0"/>
              <a:t>‹#›</a:t>
            </a:fld>
            <a:endParaRPr lang="fi-FI"/>
          </a:p>
        </p:txBody>
      </p:sp>
    </p:spTree>
    <p:extLst>
      <p:ext uri="{BB962C8B-B14F-4D97-AF65-F5344CB8AC3E}">
        <p14:creationId xmlns:p14="http://schemas.microsoft.com/office/powerpoint/2010/main" val="1137653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AB493CDD-36AD-4E37-B000-CB4060F47229}" type="datetimeFigureOut">
              <a:rPr lang="fi-FI" smtClean="0"/>
              <a:t>30.4.2018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AAD2DCC-9D4A-4E3D-9208-46AECF138707}" type="slidenum">
              <a:rPr lang="fi-FI" smtClean="0"/>
              <a:t>‹#›</a:t>
            </a:fld>
            <a:endParaRPr lang="fi-FI"/>
          </a:p>
        </p:txBody>
      </p:sp>
    </p:spTree>
    <p:extLst>
      <p:ext uri="{BB962C8B-B14F-4D97-AF65-F5344CB8AC3E}">
        <p14:creationId xmlns:p14="http://schemas.microsoft.com/office/powerpoint/2010/main" val="3622865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AB493CDD-36AD-4E37-B000-CB4060F47229}" type="datetimeFigureOut">
              <a:rPr lang="fi-FI" smtClean="0"/>
              <a:t>30.4.2018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AAD2DCC-9D4A-4E3D-9208-46AECF138707}" type="slidenum">
              <a:rPr lang="fi-FI" smtClean="0"/>
              <a:t>‹#›</a:t>
            </a:fld>
            <a:endParaRPr lang="fi-FI"/>
          </a:p>
        </p:txBody>
      </p:sp>
    </p:spTree>
    <p:extLst>
      <p:ext uri="{BB962C8B-B14F-4D97-AF65-F5344CB8AC3E}">
        <p14:creationId xmlns:p14="http://schemas.microsoft.com/office/powerpoint/2010/main" val="2912319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AB493CDD-36AD-4E37-B000-CB4060F47229}" type="datetimeFigureOut">
              <a:rPr lang="fi-FI" smtClean="0"/>
              <a:t>30.4.2018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9AAD2DCC-9D4A-4E3D-9208-46AECF138707}" type="slidenum">
              <a:rPr lang="fi-FI" smtClean="0"/>
              <a:t>‹#›</a:t>
            </a:fld>
            <a:endParaRPr lang="fi-FI"/>
          </a:p>
        </p:txBody>
      </p:sp>
    </p:spTree>
    <p:extLst>
      <p:ext uri="{BB962C8B-B14F-4D97-AF65-F5344CB8AC3E}">
        <p14:creationId xmlns:p14="http://schemas.microsoft.com/office/powerpoint/2010/main" val="521403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AB493CDD-36AD-4E37-B000-CB4060F47229}" type="datetimeFigureOut">
              <a:rPr lang="fi-FI" smtClean="0"/>
              <a:t>30.4.2018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AAD2DCC-9D4A-4E3D-9208-46AECF138707}" type="slidenum">
              <a:rPr lang="fi-FI" smtClean="0"/>
              <a:t>‹#›</a:t>
            </a:fld>
            <a:endParaRPr lang="fi-FI"/>
          </a:p>
        </p:txBody>
      </p:sp>
    </p:spTree>
    <p:extLst>
      <p:ext uri="{BB962C8B-B14F-4D97-AF65-F5344CB8AC3E}">
        <p14:creationId xmlns:p14="http://schemas.microsoft.com/office/powerpoint/2010/main" val="2006919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AB493CDD-36AD-4E37-B000-CB4060F47229}" type="datetimeFigureOut">
              <a:rPr lang="fi-FI" smtClean="0"/>
              <a:t>30.4.2018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9AAD2DCC-9D4A-4E3D-9208-46AECF138707}" type="slidenum">
              <a:rPr lang="fi-FI" smtClean="0"/>
              <a:t>‹#›</a:t>
            </a:fld>
            <a:endParaRPr lang="fi-FI"/>
          </a:p>
        </p:txBody>
      </p:sp>
    </p:spTree>
    <p:extLst>
      <p:ext uri="{BB962C8B-B14F-4D97-AF65-F5344CB8AC3E}">
        <p14:creationId xmlns:p14="http://schemas.microsoft.com/office/powerpoint/2010/main" val="2301486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AB493CDD-36AD-4E37-B000-CB4060F47229}" type="datetimeFigureOut">
              <a:rPr lang="fi-FI" smtClean="0"/>
              <a:t>30.4.2018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9AAD2DCC-9D4A-4E3D-9208-46AECF138707}" type="slidenum">
              <a:rPr lang="fi-FI" smtClean="0"/>
              <a:t>‹#›</a:t>
            </a:fld>
            <a:endParaRPr lang="fi-FI"/>
          </a:p>
        </p:txBody>
      </p:sp>
    </p:spTree>
    <p:extLst>
      <p:ext uri="{BB962C8B-B14F-4D97-AF65-F5344CB8AC3E}">
        <p14:creationId xmlns:p14="http://schemas.microsoft.com/office/powerpoint/2010/main" val="3762153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B493CDD-36AD-4E37-B000-CB4060F47229}" type="datetimeFigureOut">
              <a:rPr lang="fi-FI" smtClean="0"/>
              <a:t>30.4.2018</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9AAD2DCC-9D4A-4E3D-9208-46AECF138707}" type="slidenum">
              <a:rPr lang="fi-FI" smtClean="0"/>
              <a:t>‹#›</a:t>
            </a:fld>
            <a:endParaRPr lang="fi-FI"/>
          </a:p>
        </p:txBody>
      </p:sp>
    </p:spTree>
    <p:extLst>
      <p:ext uri="{BB962C8B-B14F-4D97-AF65-F5344CB8AC3E}">
        <p14:creationId xmlns:p14="http://schemas.microsoft.com/office/powerpoint/2010/main" val="996563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AB493CDD-36AD-4E37-B000-CB4060F47229}" type="datetimeFigureOut">
              <a:rPr lang="fi-FI" smtClean="0"/>
              <a:t>30.4.2018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AAD2DCC-9D4A-4E3D-9208-46AECF138707}" type="slidenum">
              <a:rPr lang="fi-FI" smtClean="0"/>
              <a:t>‹#›</a:t>
            </a:fld>
            <a:endParaRPr lang="fi-FI"/>
          </a:p>
        </p:txBody>
      </p:sp>
    </p:spTree>
    <p:extLst>
      <p:ext uri="{BB962C8B-B14F-4D97-AF65-F5344CB8AC3E}">
        <p14:creationId xmlns:p14="http://schemas.microsoft.com/office/powerpoint/2010/main" val="3885798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AB493CDD-36AD-4E37-B000-CB4060F47229}" type="datetimeFigureOut">
              <a:rPr lang="fi-FI" smtClean="0"/>
              <a:t>30.4.2018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9AAD2DCC-9D4A-4E3D-9208-46AECF138707}" type="slidenum">
              <a:rPr lang="fi-FI" smtClean="0"/>
              <a:t>‹#›</a:t>
            </a:fld>
            <a:endParaRPr lang="fi-FI"/>
          </a:p>
        </p:txBody>
      </p:sp>
    </p:spTree>
    <p:extLst>
      <p:ext uri="{BB962C8B-B14F-4D97-AF65-F5344CB8AC3E}">
        <p14:creationId xmlns:p14="http://schemas.microsoft.com/office/powerpoint/2010/main" val="1439001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493CDD-36AD-4E37-B000-CB4060F47229}" type="datetimeFigureOut">
              <a:rPr lang="fi-FI" smtClean="0"/>
              <a:t>30.4.2018</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AD2DCC-9D4A-4E3D-9208-46AECF138707}" type="slidenum">
              <a:rPr lang="fi-FI" smtClean="0"/>
              <a:t>‹#›</a:t>
            </a:fld>
            <a:endParaRPr lang="fi-FI"/>
          </a:p>
        </p:txBody>
      </p:sp>
    </p:spTree>
    <p:extLst>
      <p:ext uri="{BB962C8B-B14F-4D97-AF65-F5344CB8AC3E}">
        <p14:creationId xmlns:p14="http://schemas.microsoft.com/office/powerpoint/2010/main" val="1678062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fi-FI" altLang="fi-FI" sz="4000" u="sng"/>
              <a:t>SUOMEN ”KUNINGASSEIKKAILU” – KIISTA HALLITUSMUODOSTA</a:t>
            </a:r>
          </a:p>
        </p:txBody>
      </p:sp>
      <p:pic>
        <p:nvPicPr>
          <p:cNvPr id="16391" name="Picture 7" descr="Friedrich_Karl_HK_02"/>
          <p:cNvPicPr>
            <a:picLocks noChangeAspect="1" noChangeArrowheads="1"/>
          </p:cNvPicPr>
          <p:nvPr>
            <p:ph sz="half" idx="4294967295"/>
          </p:nvPr>
        </p:nvPicPr>
        <p:blipFill>
          <a:blip r:embed="rId3">
            <a:extLst>
              <a:ext uri="{28A0092B-C50C-407E-A947-70E740481C1C}">
                <a14:useLocalDpi xmlns:a14="http://schemas.microsoft.com/office/drawing/2010/main" val="0"/>
              </a:ext>
            </a:extLst>
          </a:blip>
          <a:srcRect/>
          <a:stretch>
            <a:fillRect/>
          </a:stretch>
        </p:blipFill>
        <p:spPr>
          <a:xfrm>
            <a:off x="2584450" y="1798638"/>
            <a:ext cx="3341688" cy="4870450"/>
          </a:xfrm>
        </p:spPr>
      </p:pic>
      <p:pic>
        <p:nvPicPr>
          <p:cNvPr id="16392" name="Picture 8" descr="220px-King_of_Finland's_crown"/>
          <p:cNvPicPr>
            <a:picLocks noChangeAspect="1" noChangeArrowheads="1"/>
          </p:cNvPicPr>
          <p:nvPr>
            <p:ph sz="half" idx="4294967295"/>
          </p:nvPr>
        </p:nvPicPr>
        <p:blipFill>
          <a:blip r:embed="rId4">
            <a:extLst>
              <a:ext uri="{28A0092B-C50C-407E-A947-70E740481C1C}">
                <a14:useLocalDpi xmlns:a14="http://schemas.microsoft.com/office/drawing/2010/main" val="0"/>
              </a:ext>
            </a:extLst>
          </a:blip>
          <a:srcRect/>
          <a:stretch>
            <a:fillRect/>
          </a:stretch>
        </p:blipFill>
        <p:spPr>
          <a:xfrm>
            <a:off x="6600826" y="2492375"/>
            <a:ext cx="3622675" cy="2717800"/>
          </a:xfrm>
        </p:spPr>
      </p:pic>
      <p:sp>
        <p:nvSpPr>
          <p:cNvPr id="36869" name="Text Box 9"/>
          <p:cNvSpPr txBox="1">
            <a:spLocks noChangeArrowheads="1"/>
          </p:cNvSpPr>
          <p:nvPr/>
        </p:nvSpPr>
        <p:spPr bwMode="auto">
          <a:xfrm>
            <a:off x="5951538" y="5949950"/>
            <a:ext cx="47164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fi-FI" altLang="fi-FI" sz="1800">
                <a:latin typeface="Comic Sans MS" panose="030F0702030302020204" pitchFamily="66" charset="0"/>
              </a:rPr>
              <a:t>Hessenin prinssi: Friedrich Karl</a:t>
            </a:r>
          </a:p>
          <a:p>
            <a:pPr eaLnBrk="1" hangingPunct="1">
              <a:spcBef>
                <a:spcPct val="0"/>
              </a:spcBef>
              <a:buFontTx/>
              <a:buNone/>
            </a:pPr>
            <a:r>
              <a:rPr lang="fi-FI" altLang="fi-FI" sz="1800">
                <a:latin typeface="Comic Sans MS" panose="030F0702030302020204" pitchFamily="66" charset="0"/>
              </a:rPr>
              <a:t>(1868 - 1940)</a:t>
            </a:r>
          </a:p>
        </p:txBody>
      </p:sp>
    </p:spTree>
    <p:extLst>
      <p:ext uri="{BB962C8B-B14F-4D97-AF65-F5344CB8AC3E}">
        <p14:creationId xmlns:p14="http://schemas.microsoft.com/office/powerpoint/2010/main" val="36383886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fade">
                                      <p:cBhvr>
                                        <p:cTn id="7" dur="2000"/>
                                        <p:tgtEl>
                                          <p:spTgt spid="163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6391"/>
                                        </p:tgtEl>
                                        <p:attrNameLst>
                                          <p:attrName>style.visibility</p:attrName>
                                        </p:attrNameLst>
                                      </p:cBhvr>
                                      <p:to>
                                        <p:strVal val="visible"/>
                                      </p:to>
                                    </p:set>
                                    <p:animEffect transition="in" filter="fade">
                                      <p:cBhvr>
                                        <p:cTn id="12" dur="2000"/>
                                        <p:tgtEl>
                                          <p:spTgt spid="1639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6392"/>
                                        </p:tgtEl>
                                        <p:attrNameLst>
                                          <p:attrName>style.visibility</p:attrName>
                                        </p:attrNameLst>
                                      </p:cBhvr>
                                      <p:to>
                                        <p:strVal val="visible"/>
                                      </p:to>
                                    </p:set>
                                    <p:animEffect transition="in" filter="fade">
                                      <p:cBhvr>
                                        <p:cTn id="17" dur="2000"/>
                                        <p:tgtEl>
                                          <p:spTgt spid="163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fi-FI" altLang="fi-FI" sz="4000">
                <a:latin typeface="Comic Sans MS" panose="030F0702030302020204" pitchFamily="66" charset="0"/>
              </a:rPr>
              <a:t>Perusteluja monarkian kannatukselle:</a:t>
            </a:r>
          </a:p>
        </p:txBody>
      </p:sp>
      <p:sp>
        <p:nvSpPr>
          <p:cNvPr id="38915" name="Rectangle 3"/>
          <p:cNvSpPr>
            <a:spLocks noGrp="1" noChangeArrowheads="1"/>
          </p:cNvSpPr>
          <p:nvPr>
            <p:ph type="body" idx="1"/>
          </p:nvPr>
        </p:nvSpPr>
        <p:spPr/>
        <p:txBody>
          <a:bodyPr/>
          <a:lstStyle/>
          <a:p>
            <a:r>
              <a:rPr lang="fi-FI" altLang="fi-FI" smtClean="0"/>
              <a:t>Sisällissodan aiheutti heikko tasavalta</a:t>
            </a:r>
          </a:p>
          <a:p>
            <a:r>
              <a:rPr lang="fi-FI" altLang="fi-FI" smtClean="0"/>
              <a:t>Suomi tarvitsee lujaa järjestystä puolueiden väliseen taisteluun</a:t>
            </a:r>
          </a:p>
          <a:p>
            <a:r>
              <a:rPr lang="fi-FI" altLang="fi-FI" smtClean="0"/>
              <a:t>Sisällissota osoitti, että suomalaiset eivät ole kypsiä hallitsemaan itse itseään</a:t>
            </a:r>
          </a:p>
        </p:txBody>
      </p:sp>
    </p:spTree>
    <p:extLst>
      <p:ext uri="{BB962C8B-B14F-4D97-AF65-F5344CB8AC3E}">
        <p14:creationId xmlns:p14="http://schemas.microsoft.com/office/powerpoint/2010/main" val="4269838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fi-FI" altLang="fi-FI" smtClean="0">
                <a:latin typeface="Comic Sans MS" panose="030F0702030302020204" pitchFamily="66" charset="0"/>
              </a:rPr>
              <a:t>J.K. Paasikivi Väinö Tannerille</a:t>
            </a:r>
          </a:p>
        </p:txBody>
      </p:sp>
      <p:sp>
        <p:nvSpPr>
          <p:cNvPr id="39939" name="Rectangle 3"/>
          <p:cNvSpPr>
            <a:spLocks noGrp="1" noChangeArrowheads="1"/>
          </p:cNvSpPr>
          <p:nvPr>
            <p:ph type="body" idx="1"/>
          </p:nvPr>
        </p:nvSpPr>
        <p:spPr/>
        <p:txBody>
          <a:bodyPr/>
          <a:lstStyle/>
          <a:p>
            <a:pPr algn="ctr">
              <a:buFontTx/>
              <a:buNone/>
            </a:pPr>
            <a:r>
              <a:rPr lang="fi-FI" altLang="fi-FI" smtClean="0"/>
              <a:t>”Tässä pienessä maassa me kaikki tunnemme toisemme, olemme haukkuneet toisemme pataluhaksi, ryypänneet yhdessä. Kuinka Sinä luulet, että joku meistä voisi saavuttaa sellaisen aseman ja niin suurta arvonantoa, että hän presidenttinä voisi hoitaa maan asioita ihmisten tyydytykseksi”</a:t>
            </a:r>
          </a:p>
        </p:txBody>
      </p:sp>
    </p:spTree>
    <p:extLst>
      <p:ext uri="{BB962C8B-B14F-4D97-AF65-F5344CB8AC3E}">
        <p14:creationId xmlns:p14="http://schemas.microsoft.com/office/powerpoint/2010/main" val="1390316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fi-FI" altLang="fi-FI" smtClean="0">
                <a:latin typeface="Comic Sans MS" panose="030F0702030302020204" pitchFamily="66" charset="0"/>
              </a:rPr>
              <a:t>Kaarlo Juho Ståhlberg:</a:t>
            </a:r>
          </a:p>
        </p:txBody>
      </p:sp>
      <p:sp>
        <p:nvSpPr>
          <p:cNvPr id="40963" name="Rectangle 3"/>
          <p:cNvSpPr>
            <a:spLocks noGrp="1" noChangeArrowheads="1"/>
          </p:cNvSpPr>
          <p:nvPr>
            <p:ph type="body" idx="1"/>
          </p:nvPr>
        </p:nvSpPr>
        <p:spPr/>
        <p:txBody>
          <a:bodyPr/>
          <a:lstStyle/>
          <a:p>
            <a:pPr>
              <a:buFontTx/>
              <a:buNone/>
            </a:pPr>
            <a:r>
              <a:rPr lang="fi-FI" altLang="fi-FI" smtClean="0">
                <a:latin typeface="Comic Sans MS" panose="030F0702030302020204" pitchFamily="66" charset="0"/>
              </a:rPr>
              <a:t>” Monarkia on maallemme sopimaton ja vastenmielinen järjestelmä, joka saattaisi pahimmillaan aiheuttaa uusia kapinoita”</a:t>
            </a:r>
          </a:p>
        </p:txBody>
      </p:sp>
    </p:spTree>
    <p:extLst>
      <p:ext uri="{BB962C8B-B14F-4D97-AF65-F5344CB8AC3E}">
        <p14:creationId xmlns:p14="http://schemas.microsoft.com/office/powerpoint/2010/main" val="3251195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type="body" idx="1"/>
          </p:nvPr>
        </p:nvSpPr>
        <p:spPr>
          <a:xfrm>
            <a:off x="1919288" y="620713"/>
            <a:ext cx="8291512" cy="5505450"/>
          </a:xfrm>
        </p:spPr>
        <p:txBody>
          <a:bodyPr/>
          <a:lstStyle/>
          <a:p>
            <a:r>
              <a:rPr lang="fi-FI" altLang="fi-FI" smtClean="0"/>
              <a:t>Monarkian kannattajat: </a:t>
            </a:r>
          </a:p>
          <a:p>
            <a:pPr lvl="1"/>
            <a:r>
              <a:rPr lang="fi-FI" altLang="fi-FI" smtClean="0"/>
              <a:t>Vanhasuomalainen puolue</a:t>
            </a:r>
          </a:p>
          <a:p>
            <a:pPr lvl="1"/>
            <a:r>
              <a:rPr lang="fi-FI" altLang="fi-FI" smtClean="0"/>
              <a:t>RKP</a:t>
            </a:r>
          </a:p>
          <a:p>
            <a:pPr lvl="1"/>
            <a:r>
              <a:rPr lang="fi-FI" altLang="fi-FI" smtClean="0"/>
              <a:t>Osa Nuorsuomalaisesta puolueesta</a:t>
            </a:r>
          </a:p>
          <a:p>
            <a:r>
              <a:rPr lang="fi-FI" altLang="fi-FI" smtClean="0"/>
              <a:t>Tasavallan kannattajat</a:t>
            </a:r>
          </a:p>
          <a:p>
            <a:pPr lvl="1"/>
            <a:r>
              <a:rPr lang="fi-FI" altLang="fi-FI" smtClean="0"/>
              <a:t>Suurin osa Nuorsuomalaisesta puolueesta (Edistyspuolue)</a:t>
            </a:r>
          </a:p>
          <a:p>
            <a:pPr lvl="1"/>
            <a:r>
              <a:rPr lang="fi-FI" altLang="fi-FI" smtClean="0"/>
              <a:t>Maalaisliitto</a:t>
            </a:r>
          </a:p>
          <a:p>
            <a:pPr lvl="1"/>
            <a:r>
              <a:rPr lang="fi-FI" altLang="fi-FI" smtClean="0"/>
              <a:t>Sosialidemokraattinen puolue (ei merkitystä)</a:t>
            </a:r>
          </a:p>
        </p:txBody>
      </p:sp>
    </p:spTree>
    <p:extLst>
      <p:ext uri="{BB962C8B-B14F-4D97-AF65-F5344CB8AC3E}">
        <p14:creationId xmlns:p14="http://schemas.microsoft.com/office/powerpoint/2010/main" val="3410407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fi-FI" altLang="fi-FI" sz="4000">
                <a:latin typeface="Comic Sans MS" panose="030F0702030302020204" pitchFamily="66" charset="0"/>
              </a:rPr>
              <a:t>Miksi kuningashankkeesta luovuttiin?</a:t>
            </a:r>
          </a:p>
        </p:txBody>
      </p:sp>
      <p:sp>
        <p:nvSpPr>
          <p:cNvPr id="43011" name="Rectangle 3"/>
          <p:cNvSpPr>
            <a:spLocks noGrp="1" noChangeArrowheads="1"/>
          </p:cNvSpPr>
          <p:nvPr>
            <p:ph type="body" idx="1"/>
          </p:nvPr>
        </p:nvSpPr>
        <p:spPr/>
        <p:txBody>
          <a:bodyPr/>
          <a:lstStyle/>
          <a:p>
            <a:endParaRPr lang="fi-FI" altLang="fi-FI" smtClean="0"/>
          </a:p>
        </p:txBody>
      </p:sp>
    </p:spTree>
    <p:extLst>
      <p:ext uri="{BB962C8B-B14F-4D97-AF65-F5344CB8AC3E}">
        <p14:creationId xmlns:p14="http://schemas.microsoft.com/office/powerpoint/2010/main" val="3617423551"/>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141</Words>
  <Application>Microsoft Office PowerPoint</Application>
  <PresentationFormat>Laajakuva</PresentationFormat>
  <Paragraphs>21</Paragraphs>
  <Slides>6</Slides>
  <Notes>1</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6</vt:i4>
      </vt:variant>
    </vt:vector>
  </HeadingPairs>
  <TitlesOfParts>
    <vt:vector size="11" baseType="lpstr">
      <vt:lpstr>Arial</vt:lpstr>
      <vt:lpstr>Calibri</vt:lpstr>
      <vt:lpstr>Calibri Light</vt:lpstr>
      <vt:lpstr>Comic Sans MS</vt:lpstr>
      <vt:lpstr>Office-teema</vt:lpstr>
      <vt:lpstr>SUOMEN ”KUNINGASSEIKKAILU” – KIISTA HALLITUSMUODOSTA</vt:lpstr>
      <vt:lpstr>Perusteluja monarkian kannatukselle:</vt:lpstr>
      <vt:lpstr>J.K. Paasikivi Väinö Tannerille</vt:lpstr>
      <vt:lpstr>Kaarlo Juho Ståhlberg:</vt:lpstr>
      <vt:lpstr>PowerPoint-esitys</vt:lpstr>
      <vt:lpstr>Miksi kuningashankkeesta luovuttiin?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SUOMEN ”KUNINGASSEIKKAILU” – KIISTA HALLITUSMUODOSTA</dc:title>
  <dc:creator>Kaisa Jaako</dc:creator>
  <cp:lastModifiedBy>Kaisa Jaako</cp:lastModifiedBy>
  <cp:revision>1</cp:revision>
  <dcterms:created xsi:type="dcterms:W3CDTF">2018-04-30T07:44:27Z</dcterms:created>
  <dcterms:modified xsi:type="dcterms:W3CDTF">2018-04-30T07:45:10Z</dcterms:modified>
</cp:coreProperties>
</file>