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62" r:id="rId5"/>
    <p:sldId id="261" r:id="rId6"/>
    <p:sldId id="263" r:id="rId7"/>
    <p:sldId id="264" r:id="rId8"/>
    <p:sldId id="265" r:id="rId9"/>
    <p:sldId id="268" r:id="rId10"/>
    <p:sldId id="259" r:id="rId11"/>
    <p:sldId id="266" r:id="rId12"/>
    <p:sldId id="260" r:id="rId13"/>
    <p:sldId id="267" r:id="rId14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26F8C-5636-42B8-BB77-FAE8DBFD4E47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59CFC-22FC-4A9A-9B28-03C2CCDCF83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7551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59CFC-22FC-4A9A-9B28-03C2CCDCF83E}" type="slidenum">
              <a:rPr lang="fi-FI" smtClean="0"/>
              <a:pPr/>
              <a:t>2</a:t>
            </a:fld>
            <a:endParaRPr lang="fi-FI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2CCEE-4109-4CAE-A7AB-A259AEA12379}" type="datetimeFigureOut">
              <a:rPr lang="fi-FI" smtClean="0"/>
              <a:pPr/>
              <a:t>5.2.2013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EB89E-CA34-443E-9175-99081A157664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u="sng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SUOMEN SOTA 1808 - 1809</a:t>
            </a:r>
            <a:endParaRPr lang="fi-FI" b="1" u="sng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b="1" dirty="0" smtClean="0">
                <a:latin typeface="Comic Sans MS" pitchFamily="66" charset="0"/>
              </a:rPr>
              <a:t>TAUSTALLA:</a:t>
            </a:r>
          </a:p>
          <a:p>
            <a:r>
              <a:rPr lang="fi-FI" dirty="0" smtClean="0"/>
              <a:t>Ranskan Napoleonin ja Venäjän Aleksanteri I:n tapaaminen Tilsitissä</a:t>
            </a:r>
          </a:p>
          <a:p>
            <a:r>
              <a:rPr lang="fi-FI" dirty="0" smtClean="0"/>
              <a:t>Aleksanteri I tehtävä pakottaa Ruotsi Englannin vastaiseen mannermaasulkuun</a:t>
            </a:r>
          </a:p>
          <a:p>
            <a:r>
              <a:rPr lang="fi-FI" dirty="0" smtClean="0"/>
              <a:t>Ruotsin kuningas Kustaa IV Adolf kieltäytyi</a:t>
            </a:r>
          </a:p>
          <a:p>
            <a:r>
              <a:rPr lang="fi-FI" dirty="0" smtClean="0"/>
              <a:t>Venäjä hyökkäsi Suomeen helmikuussa 1808 ilman sodanjulistusta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Hyökkäysvaihe</a:t>
            </a:r>
            <a:endParaRPr lang="fi-FI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Sisällön paikkamerkki 3" descr="suomen sot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357298"/>
            <a:ext cx="7153574" cy="4883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c) Toinen perääntyminen</a:t>
            </a:r>
            <a:endParaRPr lang="fi-FI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Heinäkuussa 1808 uusi perääntyminen</a:t>
            </a:r>
          </a:p>
          <a:p>
            <a:r>
              <a:rPr lang="fi-FI" dirty="0" smtClean="0"/>
              <a:t>Suomalaisille voittoisia taisteluita: Juuttaalla (Döbeln) ja Koljonvirralla </a:t>
            </a:r>
          </a:p>
          <a:p>
            <a:r>
              <a:rPr lang="fi-FI" dirty="0" smtClean="0"/>
              <a:t>Tappioita: Oravaisissa</a:t>
            </a:r>
          </a:p>
          <a:p>
            <a:r>
              <a:rPr lang="fi-FI" dirty="0" smtClean="0"/>
              <a:t>Uusi perääntyminen isku sotamoraalille – miehistöä pakeni joukko-osastoista, huolto puutteellinen</a:t>
            </a:r>
          </a:p>
          <a:p>
            <a:r>
              <a:rPr lang="fi-FI" dirty="0" smtClean="0"/>
              <a:t>Aselepo 19.11.1808 Olkijoella: Armeija perääntyi Ruotsiin (Talvileiri Torniossa)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Comic Sans MS" pitchFamily="66" charset="0"/>
              </a:rPr>
              <a:t>Koljonvirran taistelu</a:t>
            </a:r>
            <a:endParaRPr lang="fi-FI" dirty="0">
              <a:latin typeface="Comic Sans MS" pitchFamily="66" charset="0"/>
            </a:endParaRPr>
          </a:p>
        </p:txBody>
      </p:sp>
      <p:pic>
        <p:nvPicPr>
          <p:cNvPr id="4" name="Sisällön paikkamerkki 3" descr="suomensota_29972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428736"/>
            <a:ext cx="6715172" cy="4950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HAMINAN RAUHANSOPIMUS </a:t>
            </a:r>
            <a:endParaRPr lang="fi-FI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Solmittiin  Ruotsin ja Venäjän välillä 17.9.1809</a:t>
            </a:r>
          </a:p>
          <a:p>
            <a:r>
              <a:rPr lang="fi-FI" dirty="0" smtClean="0"/>
              <a:t>Suomi irrotettiin Ruotsista ja liitettiin Venäjän yhteyteen</a:t>
            </a:r>
          </a:p>
          <a:p>
            <a:r>
              <a:rPr lang="fi-FI" dirty="0" smtClean="0"/>
              <a:t>Uusi raja: Pohjanlahti, Tornion- ja Muonionjoki – Ahvenanmaa Venäjälle</a:t>
            </a:r>
          </a:p>
          <a:p>
            <a:pPr>
              <a:buNone/>
            </a:pPr>
            <a:endParaRPr lang="fi-FI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38565" y="642918"/>
            <a:ext cx="3699363" cy="5572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Sisällön paikkamerkki 14"/>
          <p:cNvSpPr>
            <a:spLocks noGrp="1"/>
          </p:cNvSpPr>
          <p:nvPr>
            <p:ph sz="half" idx="2"/>
          </p:nvPr>
        </p:nvSpPr>
        <p:spPr>
          <a:xfrm>
            <a:off x="4357686" y="714356"/>
            <a:ext cx="4329114" cy="5411807"/>
          </a:xfrm>
        </p:spPr>
        <p:txBody>
          <a:bodyPr>
            <a:normAutofit fontScale="92500"/>
          </a:bodyPr>
          <a:lstStyle/>
          <a:p>
            <a:r>
              <a:rPr lang="fi-FI" sz="3200" b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Suomen </a:t>
            </a:r>
            <a:r>
              <a:rPr lang="fi-FI" sz="3200" b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”puolustusvoimat” </a:t>
            </a:r>
            <a:r>
              <a:rPr lang="fi-FI" dirty="0" smtClean="0"/>
              <a:t>koostuivat n. 22 000 puutteellisesti koulutetusta 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ruotusotamiehestä</a:t>
            </a:r>
          </a:p>
          <a:p>
            <a:r>
              <a:rPr lang="fi-FI" dirty="0" smtClean="0"/>
              <a:t>Sotilaista 7000 </a:t>
            </a:r>
            <a:r>
              <a:rPr lang="fi-FI" dirty="0" smtClean="0">
                <a:solidFill>
                  <a:srgbClr val="FF0000"/>
                </a:solidFill>
              </a:rPr>
              <a:t>Sveaborgissa</a:t>
            </a:r>
            <a:r>
              <a:rPr lang="fi-FI" dirty="0" smtClean="0"/>
              <a:t> (Viapori) ja 1000 </a:t>
            </a:r>
            <a:r>
              <a:rPr lang="fi-FI" dirty="0" smtClean="0">
                <a:solidFill>
                  <a:srgbClr val="FF0000"/>
                </a:solidFill>
              </a:rPr>
              <a:t>Svartholmassa</a:t>
            </a:r>
          </a:p>
          <a:p>
            <a:r>
              <a:rPr lang="fi-FI" dirty="0" smtClean="0"/>
              <a:t>Suomen joukkojen ylipäällikkönä Klingspor</a:t>
            </a:r>
          </a:p>
          <a:p>
            <a:r>
              <a:rPr lang="fi-FI" dirty="0" smtClean="0"/>
              <a:t>Taktiikka vanhentunut linjataktiikka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28596" y="571480"/>
            <a:ext cx="4067204" cy="5554683"/>
          </a:xfrm>
        </p:spPr>
        <p:txBody>
          <a:bodyPr>
            <a:normAutofit/>
          </a:bodyPr>
          <a:lstStyle/>
          <a:p>
            <a:r>
              <a:rPr lang="fi-FI" sz="3600" b="1" dirty="0" smtClean="0">
                <a:solidFill>
                  <a:srgbClr val="C00000"/>
                </a:solidFill>
                <a:latin typeface="Comic Sans MS" pitchFamily="66" charset="0"/>
              </a:rPr>
              <a:t>Venäjän armeija </a:t>
            </a:r>
            <a:endParaRPr lang="fi-FI" sz="36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fi-FI" sz="3600" dirty="0" smtClean="0"/>
              <a:t>koostui </a:t>
            </a:r>
            <a:r>
              <a:rPr lang="fi-FI" sz="3600" dirty="0" smtClean="0"/>
              <a:t>24 000 palkkasotilaasta</a:t>
            </a:r>
          </a:p>
          <a:p>
            <a:r>
              <a:rPr lang="fi-FI" sz="3600" dirty="0" smtClean="0"/>
              <a:t>Ylipäällikkö Buxhoevden</a:t>
            </a:r>
          </a:p>
          <a:p>
            <a:r>
              <a:rPr lang="fi-FI" sz="3600" dirty="0" smtClean="0"/>
              <a:t>Taktiikka uudenaikainen läpimurtotaktiikka</a:t>
            </a:r>
            <a:endParaRPr lang="fi-FI" sz="3600" dirty="0"/>
          </a:p>
        </p:txBody>
      </p:sp>
      <p:pic>
        <p:nvPicPr>
          <p:cNvPr id="6" name="Sisällön paikkamerkki 3" descr="2suomen sot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928670"/>
            <a:ext cx="3780079" cy="4929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a)Ensimmäinen perääntymisvaihe</a:t>
            </a:r>
            <a:endParaRPr lang="fi-FI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fi-FI" sz="3200" dirty="0" smtClean="0"/>
              <a:t>Tavoite välttää ratkaisutaistelua – odotettiin apua Ruotsista</a:t>
            </a:r>
          </a:p>
          <a:p>
            <a:pPr>
              <a:buNone/>
            </a:pPr>
            <a:endParaRPr lang="fi-FI" sz="3200" dirty="0" smtClean="0"/>
          </a:p>
          <a:p>
            <a:r>
              <a:rPr lang="fi-FI" sz="3200" dirty="0" smtClean="0"/>
              <a:t>Vetäytyminen Pohjois-Pohjanmaalle ilman taistelua</a:t>
            </a:r>
            <a:endParaRPr lang="fi-FI" sz="3200" dirty="0"/>
          </a:p>
        </p:txBody>
      </p:sp>
      <p:pic>
        <p:nvPicPr>
          <p:cNvPr id="10" name="Sisällön paikkamerkki 3" descr="Vaasan_ja_Pohjanmaan_rykmentin_asepuku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-10000"/>
          </a:blip>
          <a:stretch>
            <a:fillRect/>
          </a:stretch>
        </p:blipFill>
        <p:spPr>
          <a:xfrm>
            <a:off x="4527884" y="1285860"/>
            <a:ext cx="3544577" cy="5127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isällön paikkamerkki 8" descr="portti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4500562" y="3286124"/>
            <a:ext cx="428628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40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SVEABORG JA SVARTHOLMA </a:t>
            </a:r>
            <a:endParaRPr lang="fi-FI" sz="40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" name="Sisällön paikkamerkki 7" descr="Suomenlinna-fortres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571612"/>
            <a:ext cx="4693723" cy="3520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 descr="svartholm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428604"/>
            <a:ext cx="4832013" cy="3697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isällön paikkamerkki 5" descr="Svartholma_paaportti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7686" y="3286124"/>
            <a:ext cx="4231265" cy="3173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SVEABORG JA SVARTHOLMA </a:t>
            </a:r>
            <a:endParaRPr lang="fi-FI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Eteläiset linnoitukset oli varustettu pitkää piiritystä varten</a:t>
            </a:r>
          </a:p>
          <a:p>
            <a:r>
              <a:rPr lang="fi-FI" dirty="0" smtClean="0"/>
              <a:t>Antautuivat taisteluitta!</a:t>
            </a:r>
          </a:p>
          <a:p>
            <a:pPr lvl="1"/>
            <a:r>
              <a:rPr lang="fi-FI" dirty="0" smtClean="0"/>
              <a:t>Svartholma maaliskuussa</a:t>
            </a:r>
          </a:p>
          <a:p>
            <a:pPr lvl="1"/>
            <a:r>
              <a:rPr lang="fi-FI" dirty="0" smtClean="0"/>
              <a:t>Sveaborg toukokuun alussa</a:t>
            </a:r>
          </a:p>
          <a:p>
            <a:r>
              <a:rPr lang="fi-FI" dirty="0" smtClean="0"/>
              <a:t>MIKSI??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b) Hyökkäysvaihe</a:t>
            </a:r>
            <a:endParaRPr lang="fi-FI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Huhtikuussa 1808 Siikajoen taistelu (Adlercreutz) ja Revonlahdella (Cronstedt)</a:t>
            </a:r>
          </a:p>
          <a:p>
            <a:r>
              <a:rPr lang="fi-FI" dirty="0" smtClean="0"/>
              <a:t>Hyökkäys etelään – Suomen armeijalle menestyksekkäitä taisteluita Lapualla ja Alavudella</a:t>
            </a:r>
          </a:p>
          <a:p>
            <a:r>
              <a:rPr lang="fi-FI" dirty="0" smtClean="0"/>
              <a:t>Talonpoikien ”sissijoukot” Pohjanmaalla ja Savossa</a:t>
            </a:r>
            <a:endParaRPr lang="fi-FI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Picture 10" descr="Döbel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93055" y="1600200"/>
            <a:ext cx="3957889" cy="4525963"/>
          </a:xfrm>
          <a:noFill/>
          <a:ln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216</Words>
  <Application>Microsoft Office PowerPoint</Application>
  <PresentationFormat>Näytössä katseltava diaesitys (4:3)</PresentationFormat>
  <Paragraphs>42</Paragraphs>
  <Slides>13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4" baseType="lpstr">
      <vt:lpstr>Office-teema</vt:lpstr>
      <vt:lpstr>SUOMEN SOTA 1808 - 1809</vt:lpstr>
      <vt:lpstr>PowerPoint-esitys</vt:lpstr>
      <vt:lpstr>PowerPoint-esitys</vt:lpstr>
      <vt:lpstr>a)Ensimmäinen perääntymisvaihe</vt:lpstr>
      <vt:lpstr>SVEABORG JA SVARTHOLMA </vt:lpstr>
      <vt:lpstr>PowerPoint-esitys</vt:lpstr>
      <vt:lpstr>SVEABORG JA SVARTHOLMA </vt:lpstr>
      <vt:lpstr>b) Hyökkäysvaihe</vt:lpstr>
      <vt:lpstr>PowerPoint-esitys</vt:lpstr>
      <vt:lpstr>Hyökkäysvaihe</vt:lpstr>
      <vt:lpstr>c) Toinen perääntyminen</vt:lpstr>
      <vt:lpstr>Koljonvirran taistelu</vt:lpstr>
      <vt:lpstr>HAMINAN RAUHANSOPIMUS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Kaisa</dc:creator>
  <cp:lastModifiedBy>jaakokai</cp:lastModifiedBy>
  <cp:revision>16</cp:revision>
  <dcterms:created xsi:type="dcterms:W3CDTF">2009-04-04T12:23:51Z</dcterms:created>
  <dcterms:modified xsi:type="dcterms:W3CDTF">2013-02-05T11:23:33Z</dcterms:modified>
</cp:coreProperties>
</file>