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13"/>
  </p:notesMasterIdLst>
  <p:sldIdLst>
    <p:sldId id="256" r:id="rId6"/>
    <p:sldId id="262" r:id="rId7"/>
    <p:sldId id="263" r:id="rId8"/>
    <p:sldId id="264" r:id="rId9"/>
    <p:sldId id="265" r:id="rId10"/>
    <p:sldId id="266" r:id="rId11"/>
    <p:sldId id="267" r:id="rId12"/>
  </p:sldIdLst>
  <p:sldSz cx="9144000" cy="6858000" type="screen4x3"/>
  <p:notesSz cx="6858000" cy="9144000"/>
  <p:defaultTextStyle>
    <a:defPPr>
      <a:defRPr lang="fi-FI"/>
    </a:defPPr>
    <a:lvl1pPr algn="l" rtl="0" eaLnBrk="0" fontAlgn="base" hangingPunct="0">
      <a:spcBef>
        <a:spcPct val="0"/>
      </a:spcBef>
      <a:spcAft>
        <a:spcPct val="0"/>
      </a:spcAft>
      <a:defRPr sz="2400" i="1" kern="1200">
        <a:solidFill>
          <a:schemeClr val="tx1"/>
        </a:solidFill>
        <a:latin typeface="Lucida Grande"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Lucida Grande"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Lucida Grande"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Lucida Grande"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Lucida Grande" charset="0"/>
        <a:ea typeface="MS PGothic" pitchFamily="34" charset="-128"/>
        <a:cs typeface="+mn-cs"/>
      </a:defRPr>
    </a:lvl5pPr>
    <a:lvl6pPr marL="2286000" algn="l" defTabSz="914400" rtl="0" eaLnBrk="1" latinLnBrk="0" hangingPunct="1">
      <a:defRPr sz="2400" i="1" kern="1200">
        <a:solidFill>
          <a:schemeClr val="tx1"/>
        </a:solidFill>
        <a:latin typeface="Lucida Grande" charset="0"/>
        <a:ea typeface="MS PGothic" pitchFamily="34" charset="-128"/>
        <a:cs typeface="+mn-cs"/>
      </a:defRPr>
    </a:lvl6pPr>
    <a:lvl7pPr marL="2743200" algn="l" defTabSz="914400" rtl="0" eaLnBrk="1" latinLnBrk="0" hangingPunct="1">
      <a:defRPr sz="2400" i="1" kern="1200">
        <a:solidFill>
          <a:schemeClr val="tx1"/>
        </a:solidFill>
        <a:latin typeface="Lucida Grande" charset="0"/>
        <a:ea typeface="MS PGothic" pitchFamily="34" charset="-128"/>
        <a:cs typeface="+mn-cs"/>
      </a:defRPr>
    </a:lvl7pPr>
    <a:lvl8pPr marL="3200400" algn="l" defTabSz="914400" rtl="0" eaLnBrk="1" latinLnBrk="0" hangingPunct="1">
      <a:defRPr sz="2400" i="1" kern="1200">
        <a:solidFill>
          <a:schemeClr val="tx1"/>
        </a:solidFill>
        <a:latin typeface="Lucida Grande" charset="0"/>
        <a:ea typeface="MS PGothic" pitchFamily="34" charset="-128"/>
        <a:cs typeface="+mn-cs"/>
      </a:defRPr>
    </a:lvl8pPr>
    <a:lvl9pPr marL="3657600" algn="l" defTabSz="914400" rtl="0" eaLnBrk="1" latinLnBrk="0" hangingPunct="1">
      <a:defRPr sz="2400" i="1" kern="1200">
        <a:solidFill>
          <a:schemeClr val="tx1"/>
        </a:solidFill>
        <a:latin typeface="Lucida Grande" charset="0"/>
        <a:ea typeface="MS PGothic" pitchFamily="34" charset="-128"/>
        <a:cs typeface="+mn-cs"/>
      </a:defRPr>
    </a:lvl9pPr>
  </p:defaultTextStyle>
  <p:extLst>
    <p:ext uri="{EFAFB233-063F-42B5-8137-9DF3F51BA10A}">
      <p15:sldGuideLst xmlns:p15="http://schemas.microsoft.com/office/powerpoint/2012/main">
        <p15:guide id="1" orient="horz" pos="100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DD"/>
    <a:srgbClr val="005082"/>
    <a:srgbClr val="0099CC"/>
    <a:srgbClr val="198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74" autoAdjust="0"/>
  </p:normalViewPr>
  <p:slideViewPr>
    <p:cSldViewPr>
      <p:cViewPr varScale="1">
        <p:scale>
          <a:sx n="69" d="100"/>
          <a:sy n="69" d="100"/>
        </p:scale>
        <p:origin x="1194" y="66"/>
      </p:cViewPr>
      <p:guideLst>
        <p:guide orient="horz" pos="1008"/>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i="0">
                <a:ea typeface="ＭＳ Ｐゴシック" charset="0"/>
                <a:cs typeface="Geneva" charset="0"/>
              </a:defRPr>
            </a:lvl1pPr>
          </a:lstStyle>
          <a:p>
            <a:pPr>
              <a:defRPr/>
            </a:pPr>
            <a:endParaRPr lang="fi-FI"/>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i="0">
                <a:ea typeface="ＭＳ Ｐゴシック" charset="0"/>
                <a:cs typeface="Geneva" charset="0"/>
              </a:defRPr>
            </a:lvl1pPr>
          </a:lstStyle>
          <a:p>
            <a:pPr>
              <a:defRPr/>
            </a:pPr>
            <a:endParaRPr lang="fi-FI"/>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noProof="0" smtClean="0"/>
              <a:t>Click to edit Master text styles</a:t>
            </a:r>
          </a:p>
          <a:p>
            <a:pPr lvl="1"/>
            <a:r>
              <a:rPr lang="fi-FI" noProof="0" smtClean="0"/>
              <a:t>Second level</a:t>
            </a:r>
          </a:p>
          <a:p>
            <a:pPr lvl="2"/>
            <a:r>
              <a:rPr lang="fi-FI" noProof="0" smtClean="0"/>
              <a:t>Third level</a:t>
            </a:r>
          </a:p>
          <a:p>
            <a:pPr lvl="3"/>
            <a:r>
              <a:rPr lang="fi-FI" noProof="0" smtClean="0"/>
              <a:t>Fourth level</a:t>
            </a:r>
          </a:p>
          <a:p>
            <a:pPr lvl="4"/>
            <a:r>
              <a:rPr lang="fi-FI"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i="0">
                <a:ea typeface="ＭＳ Ｐゴシック" charset="0"/>
                <a:cs typeface="Geneva" charset="0"/>
              </a:defRPr>
            </a:lvl1pPr>
          </a:lstStyle>
          <a:p>
            <a:pPr>
              <a:defRPr/>
            </a:pPr>
            <a:endParaRPr lang="fi-FI"/>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i="0"/>
            </a:lvl1pPr>
          </a:lstStyle>
          <a:p>
            <a:pPr>
              <a:defRPr/>
            </a:pPr>
            <a:fld id="{ED5377F9-5B72-481B-AC88-B74C02D9F511}" type="slidenum">
              <a:rPr lang="fi-FI" altLang="fi-FI"/>
              <a:pPr>
                <a:defRPr/>
              </a:pPr>
              <a:t>‹#›</a:t>
            </a:fld>
            <a:endParaRPr lang="fi-FI" altLang="fi-FI"/>
          </a:p>
        </p:txBody>
      </p:sp>
    </p:spTree>
    <p:extLst>
      <p:ext uri="{BB962C8B-B14F-4D97-AF65-F5344CB8AC3E}">
        <p14:creationId xmlns:p14="http://schemas.microsoft.com/office/powerpoint/2010/main" val="32367328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Lucida Grande" charset="0"/>
        <a:ea typeface="MS PGothic" pitchFamily="34" charset="-128"/>
        <a:cs typeface="Geneva" charset="0"/>
      </a:defRPr>
    </a:lvl1pPr>
    <a:lvl2pPr marL="4572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2pPr>
    <a:lvl3pPr marL="9144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3pPr>
    <a:lvl4pPr marL="13716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4pPr>
    <a:lvl5pPr marL="18288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sz="2400" i="1">
                <a:solidFill>
                  <a:schemeClr val="tx1"/>
                </a:solidFill>
                <a:latin typeface="Lucida Grande" charset="0"/>
                <a:ea typeface="MS PGothic" panose="020B0600070205080204" pitchFamily="34" charset="-128"/>
              </a:defRPr>
            </a:lvl1pPr>
            <a:lvl2pPr marL="742950" indent="-285750">
              <a:defRPr sz="2400" i="1">
                <a:solidFill>
                  <a:schemeClr val="tx1"/>
                </a:solidFill>
                <a:latin typeface="Lucida Grande" charset="0"/>
                <a:ea typeface="MS PGothic" panose="020B0600070205080204" pitchFamily="34" charset="-128"/>
              </a:defRPr>
            </a:lvl2pPr>
            <a:lvl3pPr marL="1143000" indent="-228600">
              <a:defRPr sz="2400" i="1">
                <a:solidFill>
                  <a:schemeClr val="tx1"/>
                </a:solidFill>
                <a:latin typeface="Lucida Grande" charset="0"/>
                <a:ea typeface="MS PGothic" panose="020B0600070205080204" pitchFamily="34" charset="-128"/>
              </a:defRPr>
            </a:lvl3pPr>
            <a:lvl4pPr marL="1600200" indent="-228600">
              <a:defRPr sz="2400" i="1">
                <a:solidFill>
                  <a:schemeClr val="tx1"/>
                </a:solidFill>
                <a:latin typeface="Lucida Grande" charset="0"/>
                <a:ea typeface="MS PGothic" panose="020B0600070205080204" pitchFamily="34" charset="-128"/>
              </a:defRPr>
            </a:lvl4pPr>
            <a:lvl5pPr marL="2057400" indent="-228600">
              <a:defRPr sz="2400" i="1">
                <a:solidFill>
                  <a:schemeClr val="tx1"/>
                </a:solidFill>
                <a:latin typeface="Lucida Grande" charset="0"/>
                <a:ea typeface="MS PGothic" panose="020B0600070205080204" pitchFamily="34" charset="-128"/>
              </a:defRPr>
            </a:lvl5pPr>
            <a:lvl6pPr marL="2514600" indent="-228600" eaLnBrk="0" fontAlgn="base" hangingPunct="0">
              <a:spcBef>
                <a:spcPct val="0"/>
              </a:spcBef>
              <a:spcAft>
                <a:spcPct val="0"/>
              </a:spcAft>
              <a:defRPr sz="2400" i="1">
                <a:solidFill>
                  <a:schemeClr val="tx1"/>
                </a:solidFill>
                <a:latin typeface="Lucida Grande" charset="0"/>
                <a:ea typeface="MS PGothic" panose="020B0600070205080204" pitchFamily="34" charset="-128"/>
              </a:defRPr>
            </a:lvl6pPr>
            <a:lvl7pPr marL="2971800" indent="-228600" eaLnBrk="0" fontAlgn="base" hangingPunct="0">
              <a:spcBef>
                <a:spcPct val="0"/>
              </a:spcBef>
              <a:spcAft>
                <a:spcPct val="0"/>
              </a:spcAft>
              <a:defRPr sz="2400" i="1">
                <a:solidFill>
                  <a:schemeClr val="tx1"/>
                </a:solidFill>
                <a:latin typeface="Lucida Grande" charset="0"/>
                <a:ea typeface="MS PGothic" panose="020B0600070205080204" pitchFamily="34" charset="-128"/>
              </a:defRPr>
            </a:lvl7pPr>
            <a:lvl8pPr marL="3429000" indent="-228600" eaLnBrk="0" fontAlgn="base" hangingPunct="0">
              <a:spcBef>
                <a:spcPct val="0"/>
              </a:spcBef>
              <a:spcAft>
                <a:spcPct val="0"/>
              </a:spcAft>
              <a:defRPr sz="2400" i="1">
                <a:solidFill>
                  <a:schemeClr val="tx1"/>
                </a:solidFill>
                <a:latin typeface="Lucida Grande" charset="0"/>
                <a:ea typeface="MS PGothic" panose="020B0600070205080204" pitchFamily="34" charset="-128"/>
              </a:defRPr>
            </a:lvl8pPr>
            <a:lvl9pPr marL="3886200" indent="-228600" eaLnBrk="0" fontAlgn="base" hangingPunct="0">
              <a:spcBef>
                <a:spcPct val="0"/>
              </a:spcBef>
              <a:spcAft>
                <a:spcPct val="0"/>
              </a:spcAft>
              <a:defRPr sz="2400" i="1">
                <a:solidFill>
                  <a:schemeClr val="tx1"/>
                </a:solidFill>
                <a:latin typeface="Lucida Grande" charset="0"/>
                <a:ea typeface="MS PGothic" panose="020B0600070205080204" pitchFamily="34" charset="-128"/>
              </a:defRPr>
            </a:lvl9pPr>
          </a:lstStyle>
          <a:p>
            <a:fld id="{74792A69-DA41-433C-B789-278DD35EE5C7}" type="slidenum">
              <a:rPr lang="fi-FI" altLang="fi-FI" sz="1200" i="0" smtClean="0"/>
              <a:pPr/>
              <a:t>1</a:t>
            </a:fld>
            <a:endParaRPr lang="fi-FI" altLang="fi-FI" sz="1200" i="0" smtClean="0"/>
          </a:p>
        </p:txBody>
      </p:sp>
      <p:sp>
        <p:nvSpPr>
          <p:cNvPr id="6146" name="Rectangle 2"/>
          <p:cNvSpPr>
            <a:spLocks noGrp="1" noRot="1" noChangeAspect="1" noChangeArrowheads="1" noTextEdit="1"/>
          </p:cNvSpPr>
          <p:nvPr>
            <p:ph type="sldImg"/>
          </p:nvPr>
        </p:nvSpPr>
        <p:spPr>
          <a:ln/>
          <a:extLst/>
        </p:spPr>
      </p:sp>
      <p:sp>
        <p:nvSpPr>
          <p:cNvPr id="15364" name="Rectangle 3"/>
          <p:cNvSpPr>
            <a:spLocks noGrp="1" noChangeArrowheads="1"/>
          </p:cNvSpPr>
          <p:nvPr>
            <p:ph type="body" idx="1"/>
          </p:nvPr>
        </p:nvSpPr>
        <p:spPr>
          <a:noFill/>
        </p:spPr>
        <p:txBody>
          <a:bodyPr/>
          <a:lstStyle/>
          <a:p>
            <a:pPr eaLnBrk="1" hangingPunct="1"/>
            <a:endParaRPr lang="fi-FI" altLang="fi-FI" smtClean="0"/>
          </a:p>
        </p:txBody>
      </p:sp>
    </p:spTree>
    <p:extLst>
      <p:ext uri="{BB962C8B-B14F-4D97-AF65-F5344CB8AC3E}">
        <p14:creationId xmlns:p14="http://schemas.microsoft.com/office/powerpoint/2010/main" val="485643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perustyylejä naps.</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i-FI" smtClean="0"/>
              <a:t>Muokkaa alaotsikon perustyyliä naps.</a:t>
            </a:r>
            <a:endParaRPr lang="fi-FI"/>
          </a:p>
        </p:txBody>
      </p:sp>
      <p:sp>
        <p:nvSpPr>
          <p:cNvPr id="4" name="Päivämäärän paikkamerkki 3"/>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5" name="Alatunnisteen paikkamerkki 4"/>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6" name="Dian numeron paikkamerkki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832162E-5493-4DA9-AE69-36DE1DBA92BD}" type="slidenum">
              <a:rPr lang="fi-FI" altLang="fi-FI"/>
              <a:pPr>
                <a:defRPr/>
              </a:pPr>
              <a:t>‹#›</a:t>
            </a:fld>
            <a:endParaRPr lang="fi-FI" altLang="fi-FI"/>
          </a:p>
        </p:txBody>
      </p:sp>
    </p:spTree>
    <p:extLst>
      <p:ext uri="{BB962C8B-B14F-4D97-AF65-F5344CB8AC3E}">
        <p14:creationId xmlns:p14="http://schemas.microsoft.com/office/powerpoint/2010/main" val="231390503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naps.</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5" name="Alatunnisteen paikkamerkki 4"/>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6" name="Dian numeron paikkamerkki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9A58E91-C772-4ABC-8168-02FE4102D1F1}" type="slidenum">
              <a:rPr lang="fi-FI" altLang="fi-FI"/>
              <a:pPr>
                <a:defRPr/>
              </a:pPr>
              <a:t>‹#›</a:t>
            </a:fld>
            <a:endParaRPr lang="fi-FI" altLang="fi-FI"/>
          </a:p>
        </p:txBody>
      </p:sp>
    </p:spTree>
    <p:extLst>
      <p:ext uri="{BB962C8B-B14F-4D97-AF65-F5344CB8AC3E}">
        <p14:creationId xmlns:p14="http://schemas.microsoft.com/office/powerpoint/2010/main" val="124057283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untainen otsikko 1"/>
          <p:cNvSpPr>
            <a:spLocks noGrp="1"/>
          </p:cNvSpPr>
          <p:nvPr>
            <p:ph type="title" orient="vert"/>
          </p:nvPr>
        </p:nvSpPr>
        <p:spPr>
          <a:xfrm>
            <a:off x="6515100" y="228600"/>
            <a:ext cx="1943100" cy="5867400"/>
          </a:xfrm>
        </p:spPr>
        <p:txBody>
          <a:bodyPr vert="eaVert"/>
          <a:lstStyle/>
          <a:p>
            <a:r>
              <a:rPr lang="fi-FI" smtClean="0"/>
              <a:t>Muokkaa perustyylejä naps.</a:t>
            </a:r>
            <a:endParaRPr lang="fi-FI"/>
          </a:p>
        </p:txBody>
      </p:sp>
      <p:sp>
        <p:nvSpPr>
          <p:cNvPr id="3" name="Pystysuoran tekstin paikkamerkki 2"/>
          <p:cNvSpPr>
            <a:spLocks noGrp="1"/>
          </p:cNvSpPr>
          <p:nvPr>
            <p:ph type="body" orient="vert" idx="1"/>
          </p:nvPr>
        </p:nvSpPr>
        <p:spPr>
          <a:xfrm>
            <a:off x="685800" y="228600"/>
            <a:ext cx="5676900" cy="5867400"/>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5" name="Alatunnisteen paikkamerkki 4"/>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6" name="Dian numeron paikkamerkki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FE39B19-6D18-4829-8F60-375465AFE44A}" type="slidenum">
              <a:rPr lang="fi-FI" altLang="fi-FI"/>
              <a:pPr>
                <a:defRPr/>
              </a:pPr>
              <a:t>‹#›</a:t>
            </a:fld>
            <a:endParaRPr lang="fi-FI" altLang="fi-FI"/>
          </a:p>
        </p:txBody>
      </p:sp>
    </p:spTree>
    <p:extLst>
      <p:ext uri="{BB962C8B-B14F-4D97-AF65-F5344CB8AC3E}">
        <p14:creationId xmlns:p14="http://schemas.microsoft.com/office/powerpoint/2010/main" val="308571318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naps.</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5" name="Alatunnisteen paikkamerkki 4"/>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6" name="Dian numeron paikkamerkki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CC2E85E-8D78-4180-BE5D-4B50E3412FE8}" type="slidenum">
              <a:rPr lang="fi-FI" altLang="fi-FI"/>
              <a:pPr>
                <a:defRPr/>
              </a:pPr>
              <a:t>‹#›</a:t>
            </a:fld>
            <a:endParaRPr lang="fi-FI" altLang="fi-FI"/>
          </a:p>
        </p:txBody>
      </p:sp>
    </p:spTree>
    <p:extLst>
      <p:ext uri="{BB962C8B-B14F-4D97-AF65-F5344CB8AC3E}">
        <p14:creationId xmlns:p14="http://schemas.microsoft.com/office/powerpoint/2010/main" val="2738434043"/>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perustyylejä naps.</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i-FI" smtClean="0"/>
              <a:t>Muokkaa tekstin perustyylejä napsauttamalla</a:t>
            </a:r>
          </a:p>
        </p:txBody>
      </p:sp>
      <p:sp>
        <p:nvSpPr>
          <p:cNvPr id="4" name="Päivämäärän paikkamerkki 3"/>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5" name="Alatunnisteen paikkamerkki 4"/>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6" name="Dian numeron paikkamerkki 5"/>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3AF4EC8C-7181-4B1B-B0DF-0DD1CDF00808}" type="slidenum">
              <a:rPr lang="fi-FI" altLang="fi-FI"/>
              <a:pPr>
                <a:defRPr/>
              </a:pPr>
              <a:t>‹#›</a:t>
            </a:fld>
            <a:endParaRPr lang="fi-FI" altLang="fi-FI"/>
          </a:p>
        </p:txBody>
      </p:sp>
    </p:spTree>
    <p:extLst>
      <p:ext uri="{BB962C8B-B14F-4D97-AF65-F5344CB8AC3E}">
        <p14:creationId xmlns:p14="http://schemas.microsoft.com/office/powerpoint/2010/main" val="105929079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naps.</a:t>
            </a:r>
            <a:endParaRPr lang="fi-FI"/>
          </a:p>
        </p:txBody>
      </p:sp>
      <p:sp>
        <p:nvSpPr>
          <p:cNvPr id="3" name="Sisällön paikkamerkki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6" name="Alatunnisteen paikkamerkki 5"/>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7" name="Dian numeron paikkamerkki 6"/>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6B3A5EF-C1D2-4581-80D5-D358B7777B3A}" type="slidenum">
              <a:rPr lang="fi-FI" altLang="fi-FI"/>
              <a:pPr>
                <a:defRPr/>
              </a:pPr>
              <a:t>‹#›</a:t>
            </a:fld>
            <a:endParaRPr lang="fi-FI" altLang="fi-FI"/>
          </a:p>
        </p:txBody>
      </p:sp>
    </p:spTree>
    <p:extLst>
      <p:ext uri="{BB962C8B-B14F-4D97-AF65-F5344CB8AC3E}">
        <p14:creationId xmlns:p14="http://schemas.microsoft.com/office/powerpoint/2010/main" val="2892625095"/>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p:spPr>
        <p:txBody>
          <a:bodyPr/>
          <a:lstStyle>
            <a:lvl1pPr>
              <a:defRPr/>
            </a:lvl1pPr>
          </a:lstStyle>
          <a:p>
            <a:r>
              <a:rPr lang="fi-FI" smtClean="0"/>
              <a:t>Muokkaa perustyylejä naps.</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8" name="Alatunnisteen paikkamerkki 7"/>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9" name="Dian numeron paikkamerkki 8"/>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CE5748C-DF45-44D1-921F-DFE524277A91}" type="slidenum">
              <a:rPr lang="fi-FI" altLang="fi-FI"/>
              <a:pPr>
                <a:defRPr/>
              </a:pPr>
              <a:t>‹#›</a:t>
            </a:fld>
            <a:endParaRPr lang="fi-FI" altLang="fi-FI"/>
          </a:p>
        </p:txBody>
      </p:sp>
    </p:spTree>
    <p:extLst>
      <p:ext uri="{BB962C8B-B14F-4D97-AF65-F5344CB8AC3E}">
        <p14:creationId xmlns:p14="http://schemas.microsoft.com/office/powerpoint/2010/main" val="132293818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perustyylejä naps.</a:t>
            </a:r>
            <a:endParaRPr lang="fi-FI"/>
          </a:p>
        </p:txBody>
      </p:sp>
      <p:sp>
        <p:nvSpPr>
          <p:cNvPr id="3" name="Päivämäärän paikkamerkki 2"/>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4" name="Alatunnisteen paikkamerkki 3"/>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5" name="Dian numeron paikkamerkki 4"/>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3BD5DAC-1AF5-485A-8659-EEF77A48D65A}" type="slidenum">
              <a:rPr lang="fi-FI" altLang="fi-FI"/>
              <a:pPr>
                <a:defRPr/>
              </a:pPr>
              <a:t>‹#›</a:t>
            </a:fld>
            <a:endParaRPr lang="fi-FI" altLang="fi-FI"/>
          </a:p>
        </p:txBody>
      </p:sp>
    </p:spTree>
    <p:extLst>
      <p:ext uri="{BB962C8B-B14F-4D97-AF65-F5344CB8AC3E}">
        <p14:creationId xmlns:p14="http://schemas.microsoft.com/office/powerpoint/2010/main" val="1274234950"/>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3" name="Alatunnisteen paikkamerkki 2"/>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4" name="Dian numeron paikkamerkki 3"/>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6A77C59-236F-4C67-9EE4-D9447447FB92}" type="slidenum">
              <a:rPr lang="fi-FI" altLang="fi-FI"/>
              <a:pPr>
                <a:defRPr/>
              </a:pPr>
              <a:t>‹#›</a:t>
            </a:fld>
            <a:endParaRPr lang="fi-FI" altLang="fi-FI"/>
          </a:p>
        </p:txBody>
      </p:sp>
    </p:spTree>
    <p:extLst>
      <p:ext uri="{BB962C8B-B14F-4D97-AF65-F5344CB8AC3E}">
        <p14:creationId xmlns:p14="http://schemas.microsoft.com/office/powerpoint/2010/main" val="2964729688"/>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perustyylejä naps.</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6" name="Alatunnisteen paikkamerkki 5"/>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7" name="Dian numeron paikkamerkki 6"/>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C62EC50-C03C-4CD7-BD6B-1DE0608F5527}" type="slidenum">
              <a:rPr lang="fi-FI" altLang="fi-FI"/>
              <a:pPr>
                <a:defRPr/>
              </a:pPr>
              <a:t>‹#›</a:t>
            </a:fld>
            <a:endParaRPr lang="fi-FI" altLang="fi-FI"/>
          </a:p>
        </p:txBody>
      </p:sp>
    </p:spTree>
    <p:extLst>
      <p:ext uri="{BB962C8B-B14F-4D97-AF65-F5344CB8AC3E}">
        <p14:creationId xmlns:p14="http://schemas.microsoft.com/office/powerpoint/2010/main" val="153264506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perustyylejä naps.</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i-FI" noProof="0" smtClean="0"/>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a:xfrm>
            <a:off x="685800" y="6248400"/>
            <a:ext cx="1905000" cy="457200"/>
          </a:xfrm>
          <a:prstGeom prst="rect">
            <a:avLst/>
          </a:prstGeom>
        </p:spPr>
        <p:txBody>
          <a:bodyPr/>
          <a:lstStyle>
            <a:lvl1pPr>
              <a:defRPr>
                <a:ea typeface="ＭＳ Ｐゴシック" charset="0"/>
              </a:defRPr>
            </a:lvl1pPr>
          </a:lstStyle>
          <a:p>
            <a:pPr>
              <a:defRPr/>
            </a:pPr>
            <a:endParaRPr lang="fi-FI"/>
          </a:p>
        </p:txBody>
      </p:sp>
      <p:sp>
        <p:nvSpPr>
          <p:cNvPr id="6" name="Alatunnisteen paikkamerkki 5"/>
          <p:cNvSpPr>
            <a:spLocks noGrp="1"/>
          </p:cNvSpPr>
          <p:nvPr>
            <p:ph type="ftr" sz="quarter" idx="11"/>
          </p:nvPr>
        </p:nvSpPr>
        <p:spPr>
          <a:xfrm>
            <a:off x="3124200" y="6248400"/>
            <a:ext cx="2895600" cy="457200"/>
          </a:xfrm>
          <a:prstGeom prst="rect">
            <a:avLst/>
          </a:prstGeom>
        </p:spPr>
        <p:txBody>
          <a:bodyPr/>
          <a:lstStyle>
            <a:lvl1pPr>
              <a:defRPr>
                <a:ea typeface="ＭＳ Ｐゴシック" charset="0"/>
              </a:defRPr>
            </a:lvl1pPr>
          </a:lstStyle>
          <a:p>
            <a:pPr>
              <a:defRPr/>
            </a:pPr>
            <a:endParaRPr lang="fi-FI"/>
          </a:p>
        </p:txBody>
      </p:sp>
      <p:sp>
        <p:nvSpPr>
          <p:cNvPr id="7" name="Dian numeron paikkamerkki 6"/>
          <p:cNvSpPr>
            <a:spLocks noGrp="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3B3B8AD-178B-4E3D-9095-3A6018803E0C}" type="slidenum">
              <a:rPr lang="fi-FI" altLang="fi-FI"/>
              <a:pPr>
                <a:defRPr/>
              </a:pPr>
              <a:t>‹#›</a:t>
            </a:fld>
            <a:endParaRPr lang="fi-FI" altLang="fi-FI"/>
          </a:p>
        </p:txBody>
      </p:sp>
    </p:spTree>
    <p:extLst>
      <p:ext uri="{BB962C8B-B14F-4D97-AF65-F5344CB8AC3E}">
        <p14:creationId xmlns:p14="http://schemas.microsoft.com/office/powerpoint/2010/main" val="395521862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Kuva 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000" y="-9000"/>
            <a:ext cx="9168000" cy="6876000"/>
          </a:xfrm>
          <a:prstGeom prst="rect">
            <a:avLst/>
          </a:prstGeom>
        </p:spPr>
      </p:pic>
      <p:sp>
        <p:nvSpPr>
          <p:cNvPr id="1027" name="Rectangle 2"/>
          <p:cNvSpPr>
            <a:spLocks noGrp="1" noChangeArrowheads="1"/>
          </p:cNvSpPr>
          <p:nvPr>
            <p:ph type="title"/>
          </p:nvPr>
        </p:nvSpPr>
        <p:spPr bwMode="auto">
          <a:xfrm>
            <a:off x="685800" y="228600"/>
            <a:ext cx="7772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smtClean="0"/>
              <a:t>Click to edit Master title style</a:t>
            </a:r>
          </a:p>
        </p:txBody>
      </p:sp>
      <p:sp>
        <p:nvSpPr>
          <p:cNvPr id="1028" name="Rectangle 3"/>
          <p:cNvSpPr>
            <a:spLocks noGrp="1" noChangeArrowheads="1"/>
          </p:cNvSpPr>
          <p:nvPr>
            <p:ph type="body" idx="1"/>
          </p:nvPr>
        </p:nvSpPr>
        <p:spPr bwMode="auto">
          <a:xfrm>
            <a:off x="685800" y="1600200"/>
            <a:ext cx="77724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smtClean="0"/>
              <a:t>Click to edit Master text styles</a:t>
            </a:r>
          </a:p>
          <a:p>
            <a:pPr lvl="1"/>
            <a:r>
              <a:rPr lang="fi-FI" altLang="fi-FI" smtClean="0"/>
              <a:t>Second level</a:t>
            </a:r>
          </a:p>
          <a:p>
            <a:pPr lvl="2"/>
            <a:r>
              <a:rPr lang="fi-FI" altLang="fi-FI" smtClean="0"/>
              <a:t>Third level</a:t>
            </a:r>
          </a:p>
          <a:p>
            <a:pPr lvl="3"/>
            <a:r>
              <a:rPr lang="fi-FI" altLang="fi-FI" smtClean="0"/>
              <a:t>Fourth level</a:t>
            </a:r>
          </a:p>
          <a:p>
            <a:pPr lvl="4"/>
            <a:r>
              <a:rPr lang="fi-FI" altLang="fi-FI" smtClean="0"/>
              <a:t>Fifth level</a:t>
            </a:r>
          </a:p>
        </p:txBody>
      </p:sp>
      <p:sp>
        <p:nvSpPr>
          <p:cNvPr id="1029" name="Text Box 19"/>
          <p:cNvSpPr txBox="1">
            <a:spLocks noChangeArrowheads="1"/>
          </p:cNvSpPr>
          <p:nvPr userDrawn="1"/>
        </p:nvSpPr>
        <p:spPr bwMode="auto">
          <a:xfrm>
            <a:off x="228600" y="6453336"/>
            <a:ext cx="3429000" cy="27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i="1">
                <a:solidFill>
                  <a:schemeClr val="tx1"/>
                </a:solidFill>
                <a:latin typeface="Lucida Grande" charset="0"/>
                <a:ea typeface="MS PGothic" pitchFamily="34" charset="-128"/>
              </a:defRPr>
            </a:lvl1pPr>
            <a:lvl2pPr marL="742950" indent="-285750">
              <a:defRPr sz="2400" i="1">
                <a:solidFill>
                  <a:schemeClr val="tx1"/>
                </a:solidFill>
                <a:latin typeface="Lucida Grande" charset="0"/>
                <a:ea typeface="MS PGothic" pitchFamily="34" charset="-128"/>
              </a:defRPr>
            </a:lvl2pPr>
            <a:lvl3pPr marL="1143000" indent="-228600">
              <a:defRPr sz="2400" i="1">
                <a:solidFill>
                  <a:schemeClr val="tx1"/>
                </a:solidFill>
                <a:latin typeface="Lucida Grande" charset="0"/>
                <a:ea typeface="MS PGothic" pitchFamily="34" charset="-128"/>
              </a:defRPr>
            </a:lvl3pPr>
            <a:lvl4pPr marL="1600200" indent="-228600">
              <a:defRPr sz="2400" i="1">
                <a:solidFill>
                  <a:schemeClr val="tx1"/>
                </a:solidFill>
                <a:latin typeface="Lucida Grande" charset="0"/>
                <a:ea typeface="MS PGothic" pitchFamily="34" charset="-128"/>
              </a:defRPr>
            </a:lvl4pPr>
            <a:lvl5pPr marL="2057400" indent="-228600">
              <a:defRPr sz="2400" i="1">
                <a:solidFill>
                  <a:schemeClr val="tx1"/>
                </a:solidFill>
                <a:latin typeface="Lucida Grande" charset="0"/>
                <a:ea typeface="MS PGothic" pitchFamily="34" charset="-128"/>
              </a:defRPr>
            </a:lvl5pPr>
            <a:lvl6pPr marL="2514600" indent="-228600" eaLnBrk="0" fontAlgn="base" hangingPunct="0">
              <a:spcBef>
                <a:spcPct val="0"/>
              </a:spcBef>
              <a:spcAft>
                <a:spcPct val="0"/>
              </a:spcAft>
              <a:defRPr sz="2400" i="1">
                <a:solidFill>
                  <a:schemeClr val="tx1"/>
                </a:solidFill>
                <a:latin typeface="Lucida Grande" charset="0"/>
                <a:ea typeface="MS PGothic" pitchFamily="34" charset="-128"/>
              </a:defRPr>
            </a:lvl6pPr>
            <a:lvl7pPr marL="2971800" indent="-228600" eaLnBrk="0" fontAlgn="base" hangingPunct="0">
              <a:spcBef>
                <a:spcPct val="0"/>
              </a:spcBef>
              <a:spcAft>
                <a:spcPct val="0"/>
              </a:spcAft>
              <a:defRPr sz="2400" i="1">
                <a:solidFill>
                  <a:schemeClr val="tx1"/>
                </a:solidFill>
                <a:latin typeface="Lucida Grande" charset="0"/>
                <a:ea typeface="MS PGothic" pitchFamily="34" charset="-128"/>
              </a:defRPr>
            </a:lvl7pPr>
            <a:lvl8pPr marL="3429000" indent="-228600" eaLnBrk="0" fontAlgn="base" hangingPunct="0">
              <a:spcBef>
                <a:spcPct val="0"/>
              </a:spcBef>
              <a:spcAft>
                <a:spcPct val="0"/>
              </a:spcAft>
              <a:defRPr sz="2400" i="1">
                <a:solidFill>
                  <a:schemeClr val="tx1"/>
                </a:solidFill>
                <a:latin typeface="Lucida Grande" charset="0"/>
                <a:ea typeface="MS PGothic" pitchFamily="34" charset="-128"/>
              </a:defRPr>
            </a:lvl8pPr>
            <a:lvl9pPr marL="3886200" indent="-228600" eaLnBrk="0" fontAlgn="base" hangingPunct="0">
              <a:spcBef>
                <a:spcPct val="0"/>
              </a:spcBef>
              <a:spcAft>
                <a:spcPct val="0"/>
              </a:spcAft>
              <a:defRPr sz="2400" i="1">
                <a:solidFill>
                  <a:schemeClr val="tx1"/>
                </a:solidFill>
                <a:latin typeface="Lucida Grande" charset="0"/>
                <a:ea typeface="MS PGothic" pitchFamily="34" charset="-128"/>
              </a:defRPr>
            </a:lvl9pPr>
          </a:lstStyle>
          <a:p>
            <a:pPr>
              <a:defRPr/>
            </a:pPr>
            <a:r>
              <a:rPr lang="fi-FI" altLang="fi-FI" sz="1200" i="0" dirty="0" smtClean="0">
                <a:solidFill>
                  <a:srgbClr val="FFFFFF"/>
                </a:solidFill>
                <a:latin typeface="Verdana" pitchFamily="34" charset="0"/>
              </a:rPr>
              <a:t>Forum III</a:t>
            </a:r>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ransition spd="slow"/>
  <p:txStyles>
    <p:titleStyle>
      <a:lvl1pPr algn="ctr" rtl="0" eaLnBrk="0" fontAlgn="base" hangingPunct="0">
        <a:spcBef>
          <a:spcPct val="0"/>
        </a:spcBef>
        <a:spcAft>
          <a:spcPct val="0"/>
        </a:spcAft>
        <a:defRPr sz="2800" b="1">
          <a:solidFill>
            <a:schemeClr val="tx2"/>
          </a:solidFill>
          <a:latin typeface="+mj-lt"/>
          <a:ea typeface="MS PGothic" pitchFamily="34" charset="-128"/>
          <a:cs typeface="+mj-cs"/>
        </a:defRPr>
      </a:lvl1pPr>
      <a:lvl2pPr algn="ctr" rtl="0" eaLnBrk="0" fontAlgn="base" hangingPunct="0">
        <a:spcBef>
          <a:spcPct val="0"/>
        </a:spcBef>
        <a:spcAft>
          <a:spcPct val="0"/>
        </a:spcAft>
        <a:defRPr sz="2800" b="1">
          <a:solidFill>
            <a:schemeClr val="tx2"/>
          </a:solidFill>
          <a:latin typeface="Verdana" charset="0"/>
          <a:ea typeface="MS PGothic" pitchFamily="34" charset="-128"/>
          <a:cs typeface="Geneva" charset="0"/>
        </a:defRPr>
      </a:lvl2pPr>
      <a:lvl3pPr algn="ctr" rtl="0" eaLnBrk="0" fontAlgn="base" hangingPunct="0">
        <a:spcBef>
          <a:spcPct val="0"/>
        </a:spcBef>
        <a:spcAft>
          <a:spcPct val="0"/>
        </a:spcAft>
        <a:defRPr sz="2800" b="1">
          <a:solidFill>
            <a:schemeClr val="tx2"/>
          </a:solidFill>
          <a:latin typeface="Verdana" charset="0"/>
          <a:ea typeface="MS PGothic" pitchFamily="34" charset="-128"/>
          <a:cs typeface="Geneva" charset="0"/>
        </a:defRPr>
      </a:lvl3pPr>
      <a:lvl4pPr algn="ctr" rtl="0" eaLnBrk="0" fontAlgn="base" hangingPunct="0">
        <a:spcBef>
          <a:spcPct val="0"/>
        </a:spcBef>
        <a:spcAft>
          <a:spcPct val="0"/>
        </a:spcAft>
        <a:defRPr sz="2800" b="1">
          <a:solidFill>
            <a:schemeClr val="tx2"/>
          </a:solidFill>
          <a:latin typeface="Verdana" charset="0"/>
          <a:ea typeface="MS PGothic" pitchFamily="34" charset="-128"/>
          <a:cs typeface="Geneva" charset="0"/>
        </a:defRPr>
      </a:lvl4pPr>
      <a:lvl5pPr algn="ctr" rtl="0" eaLnBrk="0" fontAlgn="base" hangingPunct="0">
        <a:spcBef>
          <a:spcPct val="0"/>
        </a:spcBef>
        <a:spcAft>
          <a:spcPct val="0"/>
        </a:spcAft>
        <a:defRPr sz="2800" b="1">
          <a:solidFill>
            <a:schemeClr val="tx2"/>
          </a:solidFill>
          <a:latin typeface="Verdana" charset="0"/>
          <a:ea typeface="MS PGothic" pitchFamily="34" charset="-128"/>
          <a:cs typeface="Geneva" charset="0"/>
        </a:defRPr>
      </a:lvl5pPr>
      <a:lvl6pPr marL="457200" algn="ctr" rtl="0" fontAlgn="base">
        <a:spcBef>
          <a:spcPct val="0"/>
        </a:spcBef>
        <a:spcAft>
          <a:spcPct val="0"/>
        </a:spcAft>
        <a:defRPr sz="2800" b="1">
          <a:solidFill>
            <a:schemeClr val="tx2"/>
          </a:solidFill>
          <a:latin typeface="Verdana" charset="0"/>
          <a:ea typeface="ＭＳ Ｐゴシック" charset="0"/>
          <a:cs typeface="Geneva" charset="0"/>
        </a:defRPr>
      </a:lvl6pPr>
      <a:lvl7pPr marL="914400" algn="ctr" rtl="0" fontAlgn="base">
        <a:spcBef>
          <a:spcPct val="0"/>
        </a:spcBef>
        <a:spcAft>
          <a:spcPct val="0"/>
        </a:spcAft>
        <a:defRPr sz="2800" b="1">
          <a:solidFill>
            <a:schemeClr val="tx2"/>
          </a:solidFill>
          <a:latin typeface="Verdana" charset="0"/>
          <a:ea typeface="ＭＳ Ｐゴシック" charset="0"/>
          <a:cs typeface="Geneva" charset="0"/>
        </a:defRPr>
      </a:lvl7pPr>
      <a:lvl8pPr marL="1371600" algn="ctr" rtl="0" fontAlgn="base">
        <a:spcBef>
          <a:spcPct val="0"/>
        </a:spcBef>
        <a:spcAft>
          <a:spcPct val="0"/>
        </a:spcAft>
        <a:defRPr sz="2800" b="1">
          <a:solidFill>
            <a:schemeClr val="tx2"/>
          </a:solidFill>
          <a:latin typeface="Verdana" charset="0"/>
          <a:ea typeface="ＭＳ Ｐゴシック" charset="0"/>
          <a:cs typeface="Geneva" charset="0"/>
        </a:defRPr>
      </a:lvl8pPr>
      <a:lvl9pPr marL="1828800" algn="ctr" rtl="0" fontAlgn="base">
        <a:spcBef>
          <a:spcPct val="0"/>
        </a:spcBef>
        <a:spcAft>
          <a:spcPct val="0"/>
        </a:spcAft>
        <a:defRPr sz="2800" b="1">
          <a:solidFill>
            <a:schemeClr val="tx2"/>
          </a:solidFill>
          <a:latin typeface="Verdana" charset="0"/>
          <a:ea typeface="ＭＳ Ｐゴシック" charset="0"/>
          <a:cs typeface="Geneva" charset="0"/>
        </a:defRPr>
      </a:lvl9pPr>
    </p:titleStyle>
    <p:bodyStyle>
      <a:lvl1pPr marL="342900" indent="-342900" algn="l" rtl="0" eaLnBrk="0" fontAlgn="base" hangingPunct="0">
        <a:spcBef>
          <a:spcPct val="20000"/>
        </a:spcBef>
        <a:spcAft>
          <a:spcPct val="0"/>
        </a:spcAft>
        <a:buChar char="•"/>
        <a:defRPr sz="20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a:solidFill>
            <a:schemeClr val="tx1"/>
          </a:solidFill>
          <a:latin typeface="+mn-lt"/>
          <a:ea typeface="Geneva" charset="0"/>
          <a:cs typeface="+mn-cs"/>
        </a:defRPr>
      </a:lvl2pPr>
      <a:lvl3pPr marL="1143000" indent="-228600" algn="l" rtl="0" eaLnBrk="0" fontAlgn="base" hangingPunct="0">
        <a:spcBef>
          <a:spcPct val="20000"/>
        </a:spcBef>
        <a:spcAft>
          <a:spcPct val="0"/>
        </a:spcAft>
        <a:buChar char="•"/>
        <a:defRPr>
          <a:solidFill>
            <a:schemeClr val="tx1"/>
          </a:solidFill>
          <a:latin typeface="+mn-lt"/>
          <a:ea typeface="Geneva" charset="0"/>
          <a:cs typeface="+mn-cs"/>
        </a:defRPr>
      </a:lvl3pPr>
      <a:lvl4pPr marL="1600200" indent="-228600" algn="l" rtl="0" eaLnBrk="0" fontAlgn="base" hangingPunct="0">
        <a:spcBef>
          <a:spcPct val="20000"/>
        </a:spcBef>
        <a:spcAft>
          <a:spcPct val="0"/>
        </a:spcAft>
        <a:buChar char="–"/>
        <a:defRPr>
          <a:solidFill>
            <a:schemeClr val="tx1"/>
          </a:solidFill>
          <a:latin typeface="+mn-lt"/>
          <a:ea typeface="Geneva" charset="0"/>
          <a:cs typeface="+mn-cs"/>
        </a:defRPr>
      </a:lvl4pPr>
      <a:lvl5pPr marL="2057400" indent="-228600" algn="l" rtl="0" eaLnBrk="0" fontAlgn="base" hangingPunct="0">
        <a:spcBef>
          <a:spcPct val="20000"/>
        </a:spcBef>
        <a:spcAft>
          <a:spcPct val="0"/>
        </a:spcAft>
        <a:buChar char="»"/>
        <a:defRPr>
          <a:solidFill>
            <a:schemeClr val="tx1"/>
          </a:solidFill>
          <a:latin typeface="+mn-lt"/>
          <a:ea typeface="Geneva" charset="0"/>
          <a:cs typeface="+mn-cs"/>
        </a:defRPr>
      </a:lvl5pPr>
      <a:lvl6pPr marL="2514600" indent="-228600" algn="l" rtl="0" fontAlgn="base">
        <a:spcBef>
          <a:spcPct val="20000"/>
        </a:spcBef>
        <a:spcAft>
          <a:spcPct val="0"/>
        </a:spcAft>
        <a:buChar char="»"/>
        <a:defRPr>
          <a:solidFill>
            <a:schemeClr val="tx1"/>
          </a:solidFill>
          <a:latin typeface="+mn-lt"/>
          <a:ea typeface="Geneva" charset="0"/>
          <a:cs typeface="+mn-cs"/>
        </a:defRPr>
      </a:lvl6pPr>
      <a:lvl7pPr marL="2971800" indent="-228600" algn="l" rtl="0" fontAlgn="base">
        <a:spcBef>
          <a:spcPct val="20000"/>
        </a:spcBef>
        <a:spcAft>
          <a:spcPct val="0"/>
        </a:spcAft>
        <a:buChar char="»"/>
        <a:defRPr>
          <a:solidFill>
            <a:schemeClr val="tx1"/>
          </a:solidFill>
          <a:latin typeface="+mn-lt"/>
          <a:ea typeface="Geneva" charset="0"/>
          <a:cs typeface="+mn-cs"/>
        </a:defRPr>
      </a:lvl7pPr>
      <a:lvl8pPr marL="3429000" indent="-228600" algn="l" rtl="0" fontAlgn="base">
        <a:spcBef>
          <a:spcPct val="20000"/>
        </a:spcBef>
        <a:spcAft>
          <a:spcPct val="0"/>
        </a:spcAft>
        <a:buChar char="»"/>
        <a:defRPr>
          <a:solidFill>
            <a:schemeClr val="tx1"/>
          </a:solidFill>
          <a:latin typeface="+mn-lt"/>
          <a:ea typeface="Geneva" charset="0"/>
          <a:cs typeface="+mn-cs"/>
        </a:defRPr>
      </a:lvl8pPr>
      <a:lvl9pPr marL="3886200" indent="-228600" algn="l" rtl="0" fontAlgn="base">
        <a:spcBef>
          <a:spcPct val="20000"/>
        </a:spcBef>
        <a:spcAft>
          <a:spcPct val="0"/>
        </a:spcAft>
        <a:buChar char="»"/>
        <a:defRPr>
          <a:solidFill>
            <a:schemeClr val="tx1"/>
          </a:solidFill>
          <a:latin typeface="+mn-lt"/>
          <a:ea typeface="Geneva" charset="0"/>
          <a:cs typeface="+mn-cs"/>
        </a:defRPr>
      </a:lvl9pPr>
    </p:bodyStyle>
    <p:otherStyle>
      <a:defPPr>
        <a:defRPr lang="fi-FI"/>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00" y="-9000"/>
            <a:ext cx="9168000" cy="6876000"/>
          </a:xfrm>
          <a:prstGeom prst="rect">
            <a:avLst/>
          </a:prstGeom>
        </p:spPr>
      </p:pic>
      <p:sp>
        <p:nvSpPr>
          <p:cNvPr id="14339" name="Text Box 9"/>
          <p:cNvSpPr txBox="1">
            <a:spLocks noChangeArrowheads="1"/>
          </p:cNvSpPr>
          <p:nvPr/>
        </p:nvSpPr>
        <p:spPr bwMode="auto">
          <a:xfrm>
            <a:off x="4267200" y="1981200"/>
            <a:ext cx="2609056" cy="1938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spcBef>
                <a:spcPct val="20000"/>
              </a:spcBef>
              <a:buChar char="•"/>
              <a:defRPr sz="2000">
                <a:solidFill>
                  <a:schemeClr val="tx1"/>
                </a:solidFill>
                <a:latin typeface="Verdana" panose="020B0604030504040204" pitchFamily="34" charset="0"/>
                <a:ea typeface="MS PGothic" panose="020B0600070205080204" pitchFamily="34" charset="-128"/>
                <a:cs typeface="Geneva" charset="0"/>
              </a:defRPr>
            </a:lvl1pPr>
            <a:lvl2pPr marL="742950" indent="-285750">
              <a:spcBef>
                <a:spcPct val="20000"/>
              </a:spcBef>
              <a:buChar char="–"/>
              <a:defRPr>
                <a:solidFill>
                  <a:schemeClr val="tx1"/>
                </a:solidFill>
                <a:latin typeface="Verdana" panose="020B0604030504040204" pitchFamily="34" charset="0"/>
                <a:ea typeface="Geneva" charset="0"/>
                <a:cs typeface="Geneva" charset="0"/>
              </a:defRPr>
            </a:lvl2pPr>
            <a:lvl3pPr marL="1143000" indent="-228600">
              <a:spcBef>
                <a:spcPct val="20000"/>
              </a:spcBef>
              <a:buChar char="•"/>
              <a:defRPr>
                <a:solidFill>
                  <a:schemeClr val="tx1"/>
                </a:solidFill>
                <a:latin typeface="Verdana" panose="020B0604030504040204" pitchFamily="34" charset="0"/>
                <a:ea typeface="Geneva" charset="0"/>
                <a:cs typeface="Geneva" charset="0"/>
              </a:defRPr>
            </a:lvl3pPr>
            <a:lvl4pPr marL="1600200" indent="-228600">
              <a:spcBef>
                <a:spcPct val="20000"/>
              </a:spcBef>
              <a:buChar char="–"/>
              <a:defRPr>
                <a:solidFill>
                  <a:schemeClr val="tx1"/>
                </a:solidFill>
                <a:latin typeface="Verdana" panose="020B0604030504040204" pitchFamily="34" charset="0"/>
                <a:ea typeface="Geneva" charset="0"/>
                <a:cs typeface="Geneva" charset="0"/>
              </a:defRPr>
            </a:lvl4pPr>
            <a:lvl5pPr marL="2057400" indent="-228600">
              <a:spcBef>
                <a:spcPct val="20000"/>
              </a:spcBef>
              <a:buChar char="»"/>
              <a:defRPr>
                <a:solidFill>
                  <a:schemeClr val="tx1"/>
                </a:solidFill>
                <a:latin typeface="Verdana" panose="020B0604030504040204" pitchFamily="34" charset="0"/>
                <a:ea typeface="Geneva" charset="0"/>
                <a:cs typeface="Geneva"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ea typeface="Geneva" charset="0"/>
                <a:cs typeface="Geneva"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ea typeface="Geneva" charset="0"/>
                <a:cs typeface="Geneva"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ea typeface="Geneva" charset="0"/>
                <a:cs typeface="Geneva"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ea typeface="Geneva" charset="0"/>
                <a:cs typeface="Geneva" charset="0"/>
              </a:defRPr>
            </a:lvl9pPr>
          </a:lstStyle>
          <a:p>
            <a:pPr>
              <a:spcBef>
                <a:spcPct val="0"/>
              </a:spcBef>
              <a:buFontTx/>
              <a:buNone/>
            </a:pPr>
            <a:r>
              <a:rPr lang="fi-FI" altLang="fi-FI" sz="2400" i="0" dirty="0">
                <a:solidFill>
                  <a:schemeClr val="accent1"/>
                </a:solidFill>
              </a:rPr>
              <a:t>Luku </a:t>
            </a:r>
            <a:r>
              <a:rPr lang="fi-FI" altLang="fi-FI" sz="2400" i="0" dirty="0" smtClean="0">
                <a:solidFill>
                  <a:schemeClr val="accent1"/>
                </a:solidFill>
              </a:rPr>
              <a:t>1</a:t>
            </a:r>
            <a:endParaRPr lang="fi-FI" altLang="fi-FI" sz="2400" i="0" dirty="0">
              <a:solidFill>
                <a:schemeClr val="accent1"/>
              </a:solidFill>
            </a:endParaRPr>
          </a:p>
          <a:p>
            <a:pPr>
              <a:spcBef>
                <a:spcPct val="0"/>
              </a:spcBef>
              <a:buFontTx/>
              <a:buNone/>
            </a:pPr>
            <a:endParaRPr lang="fi-FI" altLang="fi-FI" sz="2400" i="0" dirty="0">
              <a:solidFill>
                <a:schemeClr val="accent1"/>
              </a:solidFill>
            </a:endParaRPr>
          </a:p>
          <a:p>
            <a:pPr>
              <a:spcBef>
                <a:spcPct val="0"/>
              </a:spcBef>
              <a:buFontTx/>
              <a:buNone/>
            </a:pPr>
            <a:r>
              <a:rPr lang="fi-FI" altLang="fi-FI" sz="2400" b="1" i="0" dirty="0" smtClean="0">
                <a:solidFill>
                  <a:schemeClr val="accent1"/>
                </a:solidFill>
              </a:rPr>
              <a:t>Suomen </a:t>
            </a:r>
            <a:r>
              <a:rPr lang="fi-FI" altLang="fi-FI" sz="2400" b="1" i="0" dirty="0">
                <a:solidFill>
                  <a:schemeClr val="accent1"/>
                </a:solidFill>
              </a:rPr>
              <a:t>autonominen asema</a:t>
            </a:r>
            <a:endParaRPr lang="fi-FI" altLang="fi-FI" sz="2400" i="0" dirty="0">
              <a:solidFill>
                <a:schemeClr val="accent1"/>
              </a:solidFill>
            </a:endParaRP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4570413" y="1700213"/>
            <a:ext cx="1296987" cy="476250"/>
          </a:xfrm>
          <a:prstGeom prst="rect">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pPr>
            <a:r>
              <a:rPr lang="fi-FI" sz="2400" i="0" dirty="0">
                <a:latin typeface="+mn-lt"/>
              </a:rPr>
              <a:t>Ruotsi</a:t>
            </a:r>
          </a:p>
        </p:txBody>
      </p:sp>
      <p:sp>
        <p:nvSpPr>
          <p:cNvPr id="9221" name="Text Box 5"/>
          <p:cNvSpPr txBox="1">
            <a:spLocks noChangeArrowheads="1"/>
          </p:cNvSpPr>
          <p:nvPr/>
        </p:nvSpPr>
        <p:spPr bwMode="auto">
          <a:xfrm>
            <a:off x="1042988" y="4681538"/>
            <a:ext cx="1296987" cy="476250"/>
          </a:xfrm>
          <a:prstGeom prst="rect">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pPr>
            <a:r>
              <a:rPr lang="fi-FI" sz="2400" i="0" dirty="0">
                <a:latin typeface="+mn-lt"/>
              </a:rPr>
              <a:t>Ranska</a:t>
            </a:r>
          </a:p>
        </p:txBody>
      </p:sp>
      <p:sp>
        <p:nvSpPr>
          <p:cNvPr id="9222" name="Text Box 6"/>
          <p:cNvSpPr txBox="1">
            <a:spLocks noChangeArrowheads="1"/>
          </p:cNvSpPr>
          <p:nvPr/>
        </p:nvSpPr>
        <p:spPr bwMode="auto">
          <a:xfrm>
            <a:off x="971550" y="1579563"/>
            <a:ext cx="1584325" cy="841375"/>
          </a:xfrm>
          <a:prstGeom prst="rect">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pPr>
            <a:r>
              <a:rPr lang="fi-FI" sz="2400" i="0" dirty="0">
                <a:latin typeface="+mn-lt"/>
              </a:rPr>
              <a:t>Iso-Britannia</a:t>
            </a:r>
          </a:p>
        </p:txBody>
      </p:sp>
      <p:sp>
        <p:nvSpPr>
          <p:cNvPr id="9223" name="Text Box 7"/>
          <p:cNvSpPr txBox="1">
            <a:spLocks noChangeArrowheads="1"/>
          </p:cNvSpPr>
          <p:nvPr/>
        </p:nvSpPr>
        <p:spPr bwMode="auto">
          <a:xfrm>
            <a:off x="4570413" y="4681538"/>
            <a:ext cx="1296987" cy="476250"/>
          </a:xfrm>
          <a:prstGeom prst="rect">
            <a:avLst/>
          </a:prstGeom>
          <a:solidFill>
            <a:schemeClr val="bg1"/>
          </a:solidFill>
          <a:ln w="19050">
            <a:solidFill>
              <a:schemeClr val="tx1"/>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pPr>
            <a:r>
              <a:rPr lang="fi-FI" sz="2400" i="0" dirty="0">
                <a:latin typeface="+mn-lt"/>
              </a:rPr>
              <a:t>Venäjä</a:t>
            </a:r>
          </a:p>
        </p:txBody>
      </p:sp>
      <p:sp>
        <p:nvSpPr>
          <p:cNvPr id="9225" name="AutoShape 9"/>
          <p:cNvSpPr>
            <a:spLocks noChangeArrowheads="1"/>
          </p:cNvSpPr>
          <p:nvPr/>
        </p:nvSpPr>
        <p:spPr bwMode="auto">
          <a:xfrm>
            <a:off x="323850" y="981075"/>
            <a:ext cx="2808288" cy="2087563"/>
          </a:xfrm>
          <a:prstGeom prst="star32">
            <a:avLst>
              <a:gd name="adj" fmla="val 37500"/>
            </a:avLst>
          </a:prstGeom>
          <a:noFill/>
          <a:ln w="508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i-FI" i="0"/>
          </a:p>
        </p:txBody>
      </p:sp>
      <p:sp>
        <p:nvSpPr>
          <p:cNvPr id="9224" name="Freeform 8"/>
          <p:cNvSpPr>
            <a:spLocks/>
          </p:cNvSpPr>
          <p:nvPr/>
        </p:nvSpPr>
        <p:spPr bwMode="auto">
          <a:xfrm>
            <a:off x="1476375" y="2527300"/>
            <a:ext cx="431800" cy="2054225"/>
          </a:xfrm>
          <a:custGeom>
            <a:avLst/>
            <a:gdLst>
              <a:gd name="T0" fmla="*/ 268 w 278"/>
              <a:gd name="T1" fmla="*/ 1238 h 1238"/>
              <a:gd name="T2" fmla="*/ 278 w 278"/>
              <a:gd name="T3" fmla="*/ 586 h 1238"/>
              <a:gd name="T4" fmla="*/ 0 w 278"/>
              <a:gd name="T5" fmla="*/ 902 h 1238"/>
              <a:gd name="T6" fmla="*/ 9 w 278"/>
              <a:gd name="T7" fmla="*/ 0 h 1238"/>
            </a:gdLst>
            <a:ahLst/>
            <a:cxnLst>
              <a:cxn ang="0">
                <a:pos x="T0" y="T1"/>
              </a:cxn>
              <a:cxn ang="0">
                <a:pos x="T2" y="T3"/>
              </a:cxn>
              <a:cxn ang="0">
                <a:pos x="T4" y="T5"/>
              </a:cxn>
              <a:cxn ang="0">
                <a:pos x="T6" y="T7"/>
              </a:cxn>
            </a:cxnLst>
            <a:rect l="0" t="0" r="r" b="b"/>
            <a:pathLst>
              <a:path w="278" h="1238">
                <a:moveTo>
                  <a:pt x="268" y="1238"/>
                </a:moveTo>
                <a:lnTo>
                  <a:pt x="278" y="586"/>
                </a:lnTo>
                <a:lnTo>
                  <a:pt x="0" y="902"/>
                </a:lnTo>
                <a:lnTo>
                  <a:pt x="9" y="0"/>
                </a:lnTo>
              </a:path>
            </a:pathLst>
          </a:custGeom>
          <a:noFill/>
          <a:ln w="57150" cmpd="sng">
            <a:solidFill>
              <a:schemeClr val="tx1"/>
            </a:solidFill>
            <a:round/>
            <a:headEnd type="triangl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i="0"/>
          </a:p>
        </p:txBody>
      </p:sp>
      <p:sp>
        <p:nvSpPr>
          <p:cNvPr id="9226" name="Text Box 10"/>
          <p:cNvSpPr txBox="1">
            <a:spLocks noChangeArrowheads="1"/>
          </p:cNvSpPr>
          <p:nvPr/>
        </p:nvSpPr>
        <p:spPr bwMode="auto">
          <a:xfrm>
            <a:off x="257753" y="334744"/>
            <a:ext cx="143452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pPr>
            <a:r>
              <a:rPr lang="fi-FI" sz="1800" b="1" i="0" dirty="0" smtClean="0">
                <a:latin typeface="+mn-lt"/>
              </a:rPr>
              <a:t>manner-maasulku</a:t>
            </a:r>
            <a:endParaRPr lang="fi-FI" sz="1800" b="1" i="0" dirty="0">
              <a:latin typeface="+mn-lt"/>
            </a:endParaRPr>
          </a:p>
        </p:txBody>
      </p:sp>
      <p:sp>
        <p:nvSpPr>
          <p:cNvPr id="9227" name="Line 11"/>
          <p:cNvSpPr>
            <a:spLocks noChangeShapeType="1"/>
          </p:cNvSpPr>
          <p:nvPr/>
        </p:nvSpPr>
        <p:spPr bwMode="auto">
          <a:xfrm flipH="1">
            <a:off x="2555875" y="1916113"/>
            <a:ext cx="1944688" cy="0"/>
          </a:xfrm>
          <a:prstGeom prst="line">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i="0"/>
          </a:p>
        </p:txBody>
      </p:sp>
      <p:sp>
        <p:nvSpPr>
          <p:cNvPr id="9228" name="Text Box 12"/>
          <p:cNvSpPr txBox="1">
            <a:spLocks noChangeArrowheads="1"/>
          </p:cNvSpPr>
          <p:nvPr/>
        </p:nvSpPr>
        <p:spPr bwMode="auto">
          <a:xfrm>
            <a:off x="3155950" y="1333500"/>
            <a:ext cx="11368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fi-FI" sz="1800" b="1" i="0" dirty="0">
                <a:latin typeface="+mn-lt"/>
              </a:rPr>
              <a:t>kauppa</a:t>
            </a:r>
          </a:p>
        </p:txBody>
      </p:sp>
      <p:sp>
        <p:nvSpPr>
          <p:cNvPr id="9232" name="AutoShape 16"/>
          <p:cNvSpPr>
            <a:spLocks noChangeArrowheads="1"/>
          </p:cNvSpPr>
          <p:nvPr/>
        </p:nvSpPr>
        <p:spPr bwMode="auto">
          <a:xfrm rot="903682">
            <a:off x="6083300" y="1916113"/>
            <a:ext cx="2736850" cy="2808287"/>
          </a:xfrm>
          <a:prstGeom prst="verticalScroll">
            <a:avLst>
              <a:gd name="adj" fmla="val 125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fi-FI" sz="1800" i="0" dirty="0">
                <a:latin typeface="+mn-lt"/>
              </a:rPr>
              <a:t>Venäjä pakottaa</a:t>
            </a:r>
          </a:p>
          <a:p>
            <a:pPr algn="ctr">
              <a:spcBef>
                <a:spcPct val="0"/>
              </a:spcBef>
            </a:pPr>
            <a:r>
              <a:rPr lang="fi-FI" sz="1800" i="0" dirty="0">
                <a:latin typeface="+mn-lt"/>
              </a:rPr>
              <a:t>Ruotsin </a:t>
            </a:r>
          </a:p>
          <a:p>
            <a:pPr algn="ctr">
              <a:spcBef>
                <a:spcPct val="0"/>
              </a:spcBef>
            </a:pPr>
            <a:r>
              <a:rPr lang="fi-FI" sz="1800" i="0" dirty="0">
                <a:latin typeface="+mn-lt"/>
              </a:rPr>
              <a:t>mannermaa-</a:t>
            </a:r>
          </a:p>
          <a:p>
            <a:pPr algn="ctr">
              <a:spcBef>
                <a:spcPct val="0"/>
              </a:spcBef>
            </a:pPr>
            <a:r>
              <a:rPr lang="fi-FI" sz="1800" i="0" dirty="0">
                <a:latin typeface="+mn-lt"/>
              </a:rPr>
              <a:t>sulkuun </a:t>
            </a:r>
          </a:p>
          <a:p>
            <a:pPr algn="ctr">
              <a:spcBef>
                <a:spcPct val="0"/>
              </a:spcBef>
            </a:pPr>
            <a:r>
              <a:rPr lang="fi-FI" sz="1800" i="0" dirty="0">
                <a:latin typeface="+mn-lt"/>
              </a:rPr>
              <a:t>hyökkäämällä</a:t>
            </a:r>
          </a:p>
          <a:p>
            <a:pPr algn="ctr">
              <a:spcBef>
                <a:spcPct val="0"/>
              </a:spcBef>
            </a:pPr>
            <a:r>
              <a:rPr lang="fi-FI" sz="1800" i="0" dirty="0">
                <a:latin typeface="+mn-lt"/>
              </a:rPr>
              <a:t>Suomeen</a:t>
            </a:r>
          </a:p>
        </p:txBody>
      </p:sp>
      <p:sp>
        <p:nvSpPr>
          <p:cNvPr id="9234" name="Text Box 18"/>
          <p:cNvSpPr txBox="1">
            <a:spLocks noChangeArrowheads="1"/>
          </p:cNvSpPr>
          <p:nvPr/>
        </p:nvSpPr>
        <p:spPr bwMode="auto">
          <a:xfrm>
            <a:off x="3805238" y="5870575"/>
            <a:ext cx="29546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0"/>
              </a:spcBef>
            </a:pPr>
            <a:r>
              <a:rPr lang="fi-FI" sz="1800" b="1" i="0" dirty="0">
                <a:latin typeface="+mn-lt"/>
              </a:rPr>
              <a:t>Tilsitin sopimus 1807</a:t>
            </a:r>
          </a:p>
        </p:txBody>
      </p:sp>
      <p:sp>
        <p:nvSpPr>
          <p:cNvPr id="9235" name="Freeform 19"/>
          <p:cNvSpPr>
            <a:spLocks/>
          </p:cNvSpPr>
          <p:nvPr/>
        </p:nvSpPr>
        <p:spPr bwMode="auto">
          <a:xfrm>
            <a:off x="5003800" y="2420938"/>
            <a:ext cx="431800" cy="2054225"/>
          </a:xfrm>
          <a:custGeom>
            <a:avLst/>
            <a:gdLst>
              <a:gd name="T0" fmla="*/ 268 w 278"/>
              <a:gd name="T1" fmla="*/ 1238 h 1238"/>
              <a:gd name="T2" fmla="*/ 278 w 278"/>
              <a:gd name="T3" fmla="*/ 586 h 1238"/>
              <a:gd name="T4" fmla="*/ 0 w 278"/>
              <a:gd name="T5" fmla="*/ 902 h 1238"/>
              <a:gd name="T6" fmla="*/ 9 w 278"/>
              <a:gd name="T7" fmla="*/ 0 h 1238"/>
            </a:gdLst>
            <a:ahLst/>
            <a:cxnLst>
              <a:cxn ang="0">
                <a:pos x="T0" y="T1"/>
              </a:cxn>
              <a:cxn ang="0">
                <a:pos x="T2" y="T3"/>
              </a:cxn>
              <a:cxn ang="0">
                <a:pos x="T4" y="T5"/>
              </a:cxn>
              <a:cxn ang="0">
                <a:pos x="T6" y="T7"/>
              </a:cxn>
            </a:cxnLst>
            <a:rect l="0" t="0" r="r" b="b"/>
            <a:pathLst>
              <a:path w="278" h="1238">
                <a:moveTo>
                  <a:pt x="268" y="1238"/>
                </a:moveTo>
                <a:lnTo>
                  <a:pt x="278" y="586"/>
                </a:lnTo>
                <a:lnTo>
                  <a:pt x="0" y="902"/>
                </a:lnTo>
                <a:lnTo>
                  <a:pt x="9" y="0"/>
                </a:lnTo>
              </a:path>
            </a:pathLst>
          </a:custGeom>
          <a:noFill/>
          <a:ln w="57150" cmpd="sng">
            <a:solidFill>
              <a:schemeClr val="tx1"/>
            </a:solidFill>
            <a:round/>
            <a:headEnd type="triangl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i="0"/>
          </a:p>
        </p:txBody>
      </p:sp>
      <p:sp>
        <p:nvSpPr>
          <p:cNvPr id="9236" name="Freeform 20"/>
          <p:cNvSpPr>
            <a:spLocks/>
          </p:cNvSpPr>
          <p:nvPr/>
        </p:nvSpPr>
        <p:spPr bwMode="auto">
          <a:xfrm>
            <a:off x="2486025" y="4922838"/>
            <a:ext cx="1944688" cy="20637"/>
          </a:xfrm>
          <a:custGeom>
            <a:avLst/>
            <a:gdLst>
              <a:gd name="T0" fmla="*/ 1225 w 1225"/>
              <a:gd name="T1" fmla="*/ 12 h 13"/>
              <a:gd name="T2" fmla="*/ 623 w 1225"/>
              <a:gd name="T3" fmla="*/ 0 h 13"/>
              <a:gd name="T4" fmla="*/ 0 w 1225"/>
              <a:gd name="T5" fmla="*/ 13 h 13"/>
            </a:gdLst>
            <a:ahLst/>
            <a:cxnLst>
              <a:cxn ang="0">
                <a:pos x="T0" y="T1"/>
              </a:cxn>
              <a:cxn ang="0">
                <a:pos x="T2" y="T3"/>
              </a:cxn>
              <a:cxn ang="0">
                <a:pos x="T4" y="T5"/>
              </a:cxn>
            </a:cxnLst>
            <a:rect l="0" t="0" r="r" b="b"/>
            <a:pathLst>
              <a:path w="1225" h="13">
                <a:moveTo>
                  <a:pt x="1225" y="12"/>
                </a:moveTo>
                <a:lnTo>
                  <a:pt x="623" y="0"/>
                </a:lnTo>
                <a:lnTo>
                  <a:pt x="0" y="13"/>
                </a:lnTo>
              </a:path>
            </a:pathLst>
          </a:custGeom>
          <a:noFill/>
          <a:ln w="57150" cmpd="sng">
            <a:solidFill>
              <a:schemeClr val="tx1"/>
            </a:solidFill>
            <a:round/>
            <a:headEnd type="triangl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i="0"/>
          </a:p>
        </p:txBody>
      </p:sp>
      <p:cxnSp>
        <p:nvCxnSpPr>
          <p:cNvPr id="9238" name="AutoShape 22"/>
          <p:cNvCxnSpPr>
            <a:cxnSpLocks noChangeShapeType="1"/>
            <a:stCxn id="9232" idx="2"/>
            <a:endCxn id="9236" idx="1"/>
          </p:cNvCxnSpPr>
          <p:nvPr/>
        </p:nvCxnSpPr>
        <p:spPr bwMode="auto">
          <a:xfrm rot="5400000">
            <a:off x="5171282" y="3007519"/>
            <a:ext cx="247650" cy="3582987"/>
          </a:xfrm>
          <a:prstGeom prst="curvedConnector4">
            <a:avLst>
              <a:gd name="adj1" fmla="val 476278"/>
              <a:gd name="adj2" fmla="val 102657"/>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239" name="Text Box 23"/>
          <p:cNvSpPr txBox="1">
            <a:spLocks noChangeArrowheads="1"/>
          </p:cNvSpPr>
          <p:nvPr/>
        </p:nvSpPr>
        <p:spPr bwMode="auto">
          <a:xfrm>
            <a:off x="3152315" y="3213100"/>
            <a:ext cx="18678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ct val="0"/>
              </a:spcBef>
            </a:pPr>
            <a:r>
              <a:rPr lang="fi-FI" sz="1800" b="1" i="0" dirty="0">
                <a:latin typeface="+mn-lt"/>
              </a:rPr>
              <a:t>Suomen sota</a:t>
            </a:r>
          </a:p>
          <a:p>
            <a:pPr algn="ctr">
              <a:spcBef>
                <a:spcPct val="0"/>
              </a:spcBef>
            </a:pPr>
            <a:r>
              <a:rPr lang="fi-FI" sz="1800" b="1" i="0" dirty="0">
                <a:latin typeface="+mn-lt"/>
              </a:rPr>
              <a:t>1808</a:t>
            </a:r>
            <a:r>
              <a:rPr lang="fi-FI" sz="1800" b="1" i="0" dirty="0">
                <a:latin typeface="+mn-lt"/>
                <a:cs typeface="Arial" charset="0"/>
              </a:rPr>
              <a:t>–</a:t>
            </a:r>
            <a:r>
              <a:rPr lang="fi-FI" sz="1800" b="1" i="0" dirty="0">
                <a:latin typeface="+mn-lt"/>
              </a:rPr>
              <a:t>09</a:t>
            </a:r>
          </a:p>
        </p:txBody>
      </p:sp>
      <p:sp>
        <p:nvSpPr>
          <p:cNvPr id="17" name="Title 1"/>
          <p:cNvSpPr>
            <a:spLocks noGrp="1"/>
          </p:cNvSpPr>
          <p:nvPr/>
        </p:nvSpPr>
        <p:spPr bwMode="auto">
          <a:xfrm>
            <a:off x="685800" y="66675"/>
            <a:ext cx="77724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2800" b="1">
                <a:solidFill>
                  <a:schemeClr val="tx2"/>
                </a:solidFill>
                <a:latin typeface="+mj-lt"/>
                <a:ea typeface="MS PGothic" pitchFamily="34" charset="-128"/>
                <a:cs typeface="+mj-cs"/>
              </a:defRPr>
            </a:lvl1pPr>
            <a:lvl2pPr algn="ctr" rtl="0" eaLnBrk="1" fontAlgn="base" hangingPunct="1">
              <a:spcBef>
                <a:spcPct val="0"/>
              </a:spcBef>
              <a:spcAft>
                <a:spcPct val="0"/>
              </a:spcAft>
              <a:defRPr sz="2800" b="1">
                <a:solidFill>
                  <a:schemeClr val="tx2"/>
                </a:solidFill>
                <a:latin typeface="Verdana" charset="0"/>
                <a:ea typeface="MS PGothic" pitchFamily="34" charset="-128"/>
                <a:cs typeface="Geneva" charset="0"/>
              </a:defRPr>
            </a:lvl2pPr>
            <a:lvl3pPr algn="ctr" rtl="0" eaLnBrk="1" fontAlgn="base" hangingPunct="1">
              <a:spcBef>
                <a:spcPct val="0"/>
              </a:spcBef>
              <a:spcAft>
                <a:spcPct val="0"/>
              </a:spcAft>
              <a:defRPr sz="2800" b="1">
                <a:solidFill>
                  <a:schemeClr val="tx2"/>
                </a:solidFill>
                <a:latin typeface="Verdana" charset="0"/>
                <a:ea typeface="MS PGothic" pitchFamily="34" charset="-128"/>
                <a:cs typeface="Geneva" charset="0"/>
              </a:defRPr>
            </a:lvl3pPr>
            <a:lvl4pPr algn="ctr" rtl="0" eaLnBrk="1" fontAlgn="base" hangingPunct="1">
              <a:spcBef>
                <a:spcPct val="0"/>
              </a:spcBef>
              <a:spcAft>
                <a:spcPct val="0"/>
              </a:spcAft>
              <a:defRPr sz="2800" b="1">
                <a:solidFill>
                  <a:schemeClr val="tx2"/>
                </a:solidFill>
                <a:latin typeface="Verdana" charset="0"/>
                <a:ea typeface="MS PGothic" pitchFamily="34" charset="-128"/>
                <a:cs typeface="Geneva" charset="0"/>
              </a:defRPr>
            </a:lvl4pPr>
            <a:lvl5pPr algn="ctr" rtl="0" eaLnBrk="1" fontAlgn="base" hangingPunct="1">
              <a:spcBef>
                <a:spcPct val="0"/>
              </a:spcBef>
              <a:spcAft>
                <a:spcPct val="0"/>
              </a:spcAft>
              <a:defRPr sz="2800" b="1">
                <a:solidFill>
                  <a:schemeClr val="tx2"/>
                </a:solidFill>
                <a:latin typeface="Verdana" charset="0"/>
                <a:ea typeface="MS PGothic" pitchFamily="34" charset="-128"/>
                <a:cs typeface="Geneva" charset="0"/>
              </a:defRPr>
            </a:lvl5pPr>
            <a:lvl6pPr marL="457200" algn="ctr" rtl="0" eaLnBrk="1" fontAlgn="base" hangingPunct="1">
              <a:spcBef>
                <a:spcPct val="0"/>
              </a:spcBef>
              <a:spcAft>
                <a:spcPct val="0"/>
              </a:spcAft>
              <a:defRPr sz="2800" b="1">
                <a:solidFill>
                  <a:schemeClr val="tx2"/>
                </a:solidFill>
                <a:latin typeface="Verdana" charset="0"/>
                <a:ea typeface="ＭＳ Ｐゴシック" charset="0"/>
                <a:cs typeface="Geneva" charset="0"/>
              </a:defRPr>
            </a:lvl6pPr>
            <a:lvl7pPr marL="914400" algn="ctr" rtl="0" eaLnBrk="1" fontAlgn="base" hangingPunct="1">
              <a:spcBef>
                <a:spcPct val="0"/>
              </a:spcBef>
              <a:spcAft>
                <a:spcPct val="0"/>
              </a:spcAft>
              <a:defRPr sz="2800" b="1">
                <a:solidFill>
                  <a:schemeClr val="tx2"/>
                </a:solidFill>
                <a:latin typeface="Verdana" charset="0"/>
                <a:ea typeface="ＭＳ Ｐゴシック" charset="0"/>
                <a:cs typeface="Geneva" charset="0"/>
              </a:defRPr>
            </a:lvl7pPr>
            <a:lvl8pPr marL="1371600" algn="ctr" rtl="0" eaLnBrk="1" fontAlgn="base" hangingPunct="1">
              <a:spcBef>
                <a:spcPct val="0"/>
              </a:spcBef>
              <a:spcAft>
                <a:spcPct val="0"/>
              </a:spcAft>
              <a:defRPr sz="2800" b="1">
                <a:solidFill>
                  <a:schemeClr val="tx2"/>
                </a:solidFill>
                <a:latin typeface="Verdana" charset="0"/>
                <a:ea typeface="ＭＳ Ｐゴシック" charset="0"/>
                <a:cs typeface="Geneva" charset="0"/>
              </a:defRPr>
            </a:lvl8pPr>
            <a:lvl9pPr marL="1828800" algn="ctr" rtl="0" eaLnBrk="1" fontAlgn="base" hangingPunct="1">
              <a:spcBef>
                <a:spcPct val="0"/>
              </a:spcBef>
              <a:spcAft>
                <a:spcPct val="0"/>
              </a:spcAft>
              <a:defRPr sz="2800" b="1">
                <a:solidFill>
                  <a:schemeClr val="tx2"/>
                </a:solidFill>
                <a:latin typeface="Verdana" charset="0"/>
                <a:ea typeface="ＭＳ Ｐゴシック" charset="0"/>
                <a:cs typeface="Geneva" charset="0"/>
              </a:defRPr>
            </a:lvl9pPr>
          </a:lstStyle>
          <a:p>
            <a:pPr lvl="0">
              <a:spcBef>
                <a:spcPts val="0"/>
              </a:spcBef>
              <a:spcAft>
                <a:spcPts val="0"/>
              </a:spcAft>
            </a:pPr>
            <a:r>
              <a:rPr lang="fi-FI" i="0" dirty="0"/>
              <a:t>Suomi liitetään Venäjään</a:t>
            </a:r>
            <a:endParaRPr lang="fi-FI" altLang="fi-FI" i="0" dirty="0" smtClean="0"/>
          </a:p>
        </p:txBody>
      </p:sp>
    </p:spTree>
    <p:extLst>
      <p:ext uri="{BB962C8B-B14F-4D97-AF65-F5344CB8AC3E}">
        <p14:creationId xmlns:p14="http://schemas.microsoft.com/office/powerpoint/2010/main" val="32342271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2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22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2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22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22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2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23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9238"/>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232">
                                            <p:bg/>
                                          </p:spTgt>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232">
                                            <p:txEl>
                                              <p:pRg st="0" end="0"/>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232">
                                            <p:txEl>
                                              <p:pRg st="1" end="1"/>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232">
                                            <p:txEl>
                                              <p:pRg st="2" end="2"/>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232">
                                            <p:txEl>
                                              <p:pRg st="3" end="3"/>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232">
                                            <p:txEl>
                                              <p:pRg st="4" end="4"/>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9232">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234"/>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923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92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animBg="1"/>
      <p:bldP spid="9221" grpId="0" animBg="1"/>
      <p:bldP spid="9222" grpId="0" animBg="1"/>
      <p:bldP spid="9223" grpId="0" animBg="1"/>
      <p:bldP spid="9225" grpId="0" animBg="1"/>
      <p:bldP spid="9224" grpId="0" animBg="1"/>
      <p:bldP spid="9226" grpId="0"/>
      <p:bldP spid="9227" grpId="0" animBg="1"/>
      <p:bldP spid="9228" grpId="0"/>
      <p:bldP spid="9232" grpId="0" build="allAtOnce" animBg="1"/>
      <p:bldP spid="9234" grpId="0"/>
      <p:bldP spid="9235" grpId="0" animBg="1"/>
      <p:bldP spid="9236" grpId="0" animBg="1"/>
      <p:bldP spid="92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body" idx="1"/>
          </p:nvPr>
        </p:nvSpPr>
        <p:spPr>
          <a:xfrm>
            <a:off x="457200" y="476250"/>
            <a:ext cx="8435975" cy="4525963"/>
          </a:xfrm>
        </p:spPr>
        <p:txBody>
          <a:bodyPr/>
          <a:lstStyle/>
          <a:p>
            <a:r>
              <a:rPr lang="fi-FI" dirty="0"/>
              <a:t>Sodan aikana pidettiin Porvoon valtiopäivät vuonna 1809.</a:t>
            </a:r>
          </a:p>
          <a:p>
            <a:r>
              <a:rPr lang="fi-FI" dirty="0"/>
              <a:t>Valtiopäivien lopuksi keisari Aleksanteri I antoi </a:t>
            </a:r>
            <a:r>
              <a:rPr lang="fi-FI" dirty="0" smtClean="0"/>
              <a:t>hallitsijavakuutuksen.</a:t>
            </a:r>
            <a:endParaRPr lang="fi-FI" dirty="0"/>
          </a:p>
        </p:txBody>
      </p:sp>
    </p:spTree>
    <p:extLst>
      <p:ext uri="{BB962C8B-B14F-4D97-AF65-F5344CB8AC3E}">
        <p14:creationId xmlns:p14="http://schemas.microsoft.com/office/powerpoint/2010/main" val="1606851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ctrTitle"/>
          </p:nvPr>
        </p:nvSpPr>
        <p:spPr/>
        <p:txBody>
          <a:bodyPr/>
          <a:lstStyle/>
          <a:p>
            <a:r>
              <a:rPr lang="fi-FI" dirty="0"/>
              <a:t>Mitä keisari lupasi hallitsijavakuutuksessa?</a:t>
            </a:r>
          </a:p>
        </p:txBody>
      </p:sp>
      <p:sp>
        <p:nvSpPr>
          <p:cNvPr id="13316" name="Rectangle 4"/>
          <p:cNvSpPr>
            <a:spLocks noGrp="1" noChangeArrowheads="1"/>
          </p:cNvSpPr>
          <p:nvPr>
            <p:ph type="subTitle" idx="1"/>
          </p:nvPr>
        </p:nvSpPr>
        <p:spPr/>
        <p:txBody>
          <a:bodyPr/>
          <a:lstStyle/>
          <a:p>
            <a:r>
              <a:rPr lang="fi-FI" dirty="0"/>
              <a:t>Lue seuraava dokumentti ja vastaa kysymykseen.</a:t>
            </a:r>
          </a:p>
        </p:txBody>
      </p:sp>
    </p:spTree>
    <p:extLst>
      <p:ext uri="{BB962C8B-B14F-4D97-AF65-F5344CB8AC3E}">
        <p14:creationId xmlns:p14="http://schemas.microsoft.com/office/powerpoint/2010/main" val="76074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50825" y="476250"/>
            <a:ext cx="8642350" cy="5689600"/>
          </a:xfrm>
        </p:spPr>
        <p:txBody>
          <a:bodyPr>
            <a:normAutofit fontScale="90000"/>
          </a:bodyPr>
          <a:lstStyle/>
          <a:p>
            <a:r>
              <a:rPr lang="fi-FI" sz="2000" b="0" i="1" dirty="0">
                <a:solidFill>
                  <a:schemeClr val="tx1"/>
                </a:solidFill>
              </a:rPr>
              <a:t>ME ALEXANDER I.,</a:t>
            </a:r>
            <a:br>
              <a:rPr lang="fi-FI" sz="2000" b="0" i="1" dirty="0">
                <a:solidFill>
                  <a:schemeClr val="tx1"/>
                </a:solidFill>
              </a:rPr>
            </a:br>
            <a:r>
              <a:rPr lang="fi-FI" sz="2000" b="0" i="1" dirty="0">
                <a:solidFill>
                  <a:schemeClr val="tx1"/>
                </a:solidFill>
              </a:rPr>
              <a:t>Jumalan Armosta,</a:t>
            </a:r>
            <a:br>
              <a:rPr lang="fi-FI" sz="2000" b="0" i="1" dirty="0">
                <a:solidFill>
                  <a:schemeClr val="tx1"/>
                </a:solidFill>
              </a:rPr>
            </a:br>
            <a:r>
              <a:rPr lang="fi-FI" sz="2000" b="0" i="1" dirty="0" err="1">
                <a:solidFill>
                  <a:schemeClr val="tx1"/>
                </a:solidFill>
              </a:rPr>
              <a:t>Kejsari</a:t>
            </a:r>
            <a:r>
              <a:rPr lang="fi-FI" sz="2000" b="0" i="1" dirty="0">
                <a:solidFill>
                  <a:schemeClr val="tx1"/>
                </a:solidFill>
              </a:rPr>
              <a:t> ja </a:t>
            </a:r>
            <a:r>
              <a:rPr lang="fi-FI" sz="2000" b="0" i="1" dirty="0" err="1">
                <a:solidFill>
                  <a:schemeClr val="tx1"/>
                </a:solidFill>
              </a:rPr>
              <a:t>Itsevaldias</a:t>
            </a:r>
            <a:r>
              <a:rPr lang="fi-FI" sz="2000" b="0" i="1" dirty="0">
                <a:solidFill>
                  <a:schemeClr val="tx1"/>
                </a:solidFill>
              </a:rPr>
              <a:t> yli koko </a:t>
            </a:r>
            <a:r>
              <a:rPr lang="fi-FI" sz="2000" b="0" i="1" dirty="0" err="1">
                <a:solidFill>
                  <a:schemeClr val="tx1"/>
                </a:solidFill>
              </a:rPr>
              <a:t>Ryssänmaan</a:t>
            </a:r>
            <a:r>
              <a:rPr lang="fi-FI" sz="2000" b="0" i="1" dirty="0">
                <a:solidFill>
                  <a:schemeClr val="tx1"/>
                </a:solidFill>
              </a:rPr>
              <a:t> etc. etc. etc.</a:t>
            </a:r>
            <a:br>
              <a:rPr lang="fi-FI" sz="2000" b="0" i="1" dirty="0">
                <a:solidFill>
                  <a:schemeClr val="tx1"/>
                </a:solidFill>
              </a:rPr>
            </a:br>
            <a:r>
              <a:rPr lang="fi-FI" sz="2000" b="0" i="1" dirty="0">
                <a:solidFill>
                  <a:schemeClr val="tx1"/>
                </a:solidFill>
              </a:rPr>
              <a:t>Suuri Ruhtinas Suomen </a:t>
            </a:r>
            <a:r>
              <a:rPr lang="fi-FI" sz="2000" b="0" i="1" dirty="0" err="1">
                <a:solidFill>
                  <a:schemeClr val="tx1"/>
                </a:solidFill>
              </a:rPr>
              <a:t>maasa</a:t>
            </a:r>
            <a:r>
              <a:rPr lang="fi-FI" sz="2000" b="0" i="1" dirty="0">
                <a:solidFill>
                  <a:schemeClr val="tx1"/>
                </a:solidFill>
              </a:rPr>
              <a:t> etc. etc.</a:t>
            </a:r>
            <a:br>
              <a:rPr lang="fi-FI" sz="2000" b="0" i="1" dirty="0">
                <a:solidFill>
                  <a:schemeClr val="tx1"/>
                </a:solidFill>
              </a:rPr>
            </a:br>
            <a:r>
              <a:rPr lang="fi-FI" sz="2000" b="0" i="1" dirty="0">
                <a:solidFill>
                  <a:schemeClr val="tx1"/>
                </a:solidFill>
              </a:rPr>
              <a:t>Teemme </a:t>
            </a:r>
            <a:r>
              <a:rPr lang="fi-FI" sz="2000" b="0" i="1" dirty="0" err="1">
                <a:solidFill>
                  <a:schemeClr val="tx1"/>
                </a:solidFill>
              </a:rPr>
              <a:t>tiettäväxi</a:t>
            </a:r>
            <a:r>
              <a:rPr lang="fi-FI" sz="2000" b="0" i="1" dirty="0">
                <a:solidFill>
                  <a:schemeClr val="tx1"/>
                </a:solidFill>
              </a:rPr>
              <a:t>: Että </a:t>
            </a:r>
            <a:r>
              <a:rPr lang="fi-FI" sz="2000" b="0" i="1" dirty="0" err="1">
                <a:solidFill>
                  <a:schemeClr val="tx1"/>
                </a:solidFill>
              </a:rPr>
              <a:t>sitte</a:t>
            </a:r>
            <a:r>
              <a:rPr lang="fi-FI" sz="2000" b="0" i="1" dirty="0">
                <a:solidFill>
                  <a:schemeClr val="tx1"/>
                </a:solidFill>
              </a:rPr>
              <a:t> kuin ME Sen Korkeimman </a:t>
            </a:r>
            <a:r>
              <a:rPr lang="fi-FI" sz="2000" b="0" i="1" dirty="0" err="1">
                <a:solidFill>
                  <a:schemeClr val="tx1"/>
                </a:solidFill>
              </a:rPr>
              <a:t>edeskatsomisesta</a:t>
            </a:r>
            <a:r>
              <a:rPr lang="fi-FI" sz="2000" b="0" i="1" dirty="0">
                <a:solidFill>
                  <a:schemeClr val="tx1"/>
                </a:solidFill>
              </a:rPr>
              <a:t> </a:t>
            </a:r>
            <a:r>
              <a:rPr lang="fi-FI" sz="2000" b="0" i="1" dirty="0" err="1">
                <a:solidFill>
                  <a:schemeClr val="tx1"/>
                </a:solidFill>
              </a:rPr>
              <a:t>olemma</a:t>
            </a:r>
            <a:r>
              <a:rPr lang="fi-FI" sz="2000" b="0" i="1" dirty="0">
                <a:solidFill>
                  <a:schemeClr val="tx1"/>
                </a:solidFill>
              </a:rPr>
              <a:t> ottaneet Suuren </a:t>
            </a:r>
            <a:r>
              <a:rPr lang="fi-FI" sz="2000" b="0" i="1" dirty="0" err="1">
                <a:solidFill>
                  <a:schemeClr val="tx1"/>
                </a:solidFill>
              </a:rPr>
              <a:t>Ruhtinan</a:t>
            </a:r>
            <a:r>
              <a:rPr lang="fi-FI" sz="2000" b="0" i="1" dirty="0">
                <a:solidFill>
                  <a:schemeClr val="tx1"/>
                </a:solidFill>
              </a:rPr>
              <a:t> maan Suomen </a:t>
            </a:r>
            <a:r>
              <a:rPr lang="fi-FI" sz="2000" b="0" i="1" dirty="0" err="1">
                <a:solidFill>
                  <a:schemeClr val="tx1"/>
                </a:solidFill>
              </a:rPr>
              <a:t>hallituxemme</a:t>
            </a:r>
            <a:r>
              <a:rPr lang="fi-FI" sz="2000" b="0" i="1" dirty="0">
                <a:solidFill>
                  <a:schemeClr val="tx1"/>
                </a:solidFill>
              </a:rPr>
              <a:t> ala, </a:t>
            </a:r>
            <a:r>
              <a:rPr lang="fi-FI" sz="2000" b="0" i="1" dirty="0" err="1">
                <a:solidFill>
                  <a:schemeClr val="tx1"/>
                </a:solidFill>
              </a:rPr>
              <a:t>olemma</a:t>
            </a:r>
            <a:r>
              <a:rPr lang="fi-FI" sz="2000" b="0" i="1" dirty="0">
                <a:solidFill>
                  <a:schemeClr val="tx1"/>
                </a:solidFill>
              </a:rPr>
              <a:t> ME tämän kautta  tahtoneet vahvistaa ja </a:t>
            </a:r>
            <a:r>
              <a:rPr lang="fi-FI" sz="2000" b="0" i="1" dirty="0" err="1">
                <a:solidFill>
                  <a:schemeClr val="tx1"/>
                </a:solidFill>
              </a:rPr>
              <a:t>kiinittää</a:t>
            </a:r>
            <a:r>
              <a:rPr lang="fi-FI" sz="2000" b="0" i="1" dirty="0">
                <a:solidFill>
                  <a:schemeClr val="tx1"/>
                </a:solidFill>
              </a:rPr>
              <a:t> </a:t>
            </a:r>
            <a:r>
              <a:rPr lang="fi-FI" sz="2000" b="0" i="1" dirty="0" err="1">
                <a:solidFill>
                  <a:schemeClr val="tx1"/>
                </a:solidFill>
              </a:rPr>
              <a:t>Maasa</a:t>
            </a:r>
            <a:r>
              <a:rPr lang="fi-FI" sz="2000" b="0" i="1" dirty="0">
                <a:solidFill>
                  <a:schemeClr val="tx1"/>
                </a:solidFill>
              </a:rPr>
              <a:t> olevan </a:t>
            </a:r>
            <a:r>
              <a:rPr lang="fi-FI" sz="2000" b="0" i="1" dirty="0" err="1">
                <a:solidFill>
                  <a:schemeClr val="tx1"/>
                </a:solidFill>
              </a:rPr>
              <a:t>Christillisen</a:t>
            </a:r>
            <a:r>
              <a:rPr lang="fi-FI" sz="2000" b="0" i="1" dirty="0">
                <a:solidFill>
                  <a:schemeClr val="tx1"/>
                </a:solidFill>
              </a:rPr>
              <a:t> Opin ja perustuslait niin myös niitä </a:t>
            </a:r>
            <a:r>
              <a:rPr lang="fi-FI" sz="2000" b="0" i="1" dirty="0" err="1">
                <a:solidFill>
                  <a:schemeClr val="tx1"/>
                </a:solidFill>
              </a:rPr>
              <a:t>vapauxia</a:t>
            </a:r>
            <a:r>
              <a:rPr lang="fi-FI" sz="2000" b="0" i="1" dirty="0">
                <a:solidFill>
                  <a:schemeClr val="tx1"/>
                </a:solidFill>
              </a:rPr>
              <a:t> ja </a:t>
            </a:r>
            <a:r>
              <a:rPr lang="fi-FI" sz="2000" b="0" i="1" dirty="0" err="1">
                <a:solidFill>
                  <a:schemeClr val="tx1"/>
                </a:solidFill>
              </a:rPr>
              <a:t>oikeuxia</a:t>
            </a:r>
            <a:r>
              <a:rPr lang="fi-FI" sz="2000" b="0" i="1" dirty="0">
                <a:solidFill>
                  <a:schemeClr val="tx1"/>
                </a:solidFill>
              </a:rPr>
              <a:t>, kuin kukin Sääty </a:t>
            </a:r>
            <a:r>
              <a:rPr lang="fi-FI" sz="2000" b="0" i="1" dirty="0" err="1">
                <a:solidFill>
                  <a:schemeClr val="tx1"/>
                </a:solidFill>
              </a:rPr>
              <a:t>nimitetysä</a:t>
            </a:r>
            <a:r>
              <a:rPr lang="fi-FI" sz="2000" b="0" i="1" dirty="0">
                <a:solidFill>
                  <a:schemeClr val="tx1"/>
                </a:solidFill>
              </a:rPr>
              <a:t> </a:t>
            </a:r>
            <a:r>
              <a:rPr lang="fi-FI" sz="2000" b="0" i="1" dirty="0" err="1">
                <a:solidFill>
                  <a:schemeClr val="tx1"/>
                </a:solidFill>
              </a:rPr>
              <a:t>Suuresa</a:t>
            </a:r>
            <a:r>
              <a:rPr lang="fi-FI" sz="2000" b="0" i="1" dirty="0">
                <a:solidFill>
                  <a:schemeClr val="tx1"/>
                </a:solidFill>
              </a:rPr>
              <a:t> </a:t>
            </a:r>
            <a:r>
              <a:rPr lang="fi-FI" sz="2000" b="0" i="1" dirty="0" err="1">
                <a:solidFill>
                  <a:schemeClr val="tx1"/>
                </a:solidFill>
              </a:rPr>
              <a:t>Ruhtinan</a:t>
            </a:r>
            <a:r>
              <a:rPr lang="fi-FI" sz="2000" b="0" i="1" dirty="0">
                <a:solidFill>
                  <a:schemeClr val="tx1"/>
                </a:solidFill>
              </a:rPr>
              <a:t> </a:t>
            </a:r>
            <a:r>
              <a:rPr lang="fi-FI" sz="2000" b="0" i="1" dirty="0" err="1">
                <a:solidFill>
                  <a:schemeClr val="tx1"/>
                </a:solidFill>
              </a:rPr>
              <a:t>maasa</a:t>
            </a:r>
            <a:r>
              <a:rPr lang="fi-FI" sz="2000" b="0" i="1" dirty="0">
                <a:solidFill>
                  <a:schemeClr val="tx1"/>
                </a:solidFill>
              </a:rPr>
              <a:t> </a:t>
            </a:r>
            <a:r>
              <a:rPr lang="fi-FI" sz="2000" b="0" i="1" dirty="0" err="1">
                <a:solidFill>
                  <a:schemeClr val="tx1"/>
                </a:solidFill>
              </a:rPr>
              <a:t>erinomattain</a:t>
            </a:r>
            <a:r>
              <a:rPr lang="fi-FI" sz="2000" b="0" i="1" dirty="0">
                <a:solidFill>
                  <a:schemeClr val="tx1"/>
                </a:solidFill>
              </a:rPr>
              <a:t>, ja kaikki sen Asuvaiset yhteisesti, niin ylhäiset kuin alhaiset tähän saakka </a:t>
            </a:r>
            <a:r>
              <a:rPr lang="fi-FI" sz="2000" b="0" i="1" dirty="0" err="1">
                <a:solidFill>
                  <a:schemeClr val="tx1"/>
                </a:solidFill>
              </a:rPr>
              <a:t>Constitutionin</a:t>
            </a:r>
            <a:r>
              <a:rPr lang="fi-FI" sz="2000" b="0" i="1" dirty="0">
                <a:solidFill>
                  <a:schemeClr val="tx1"/>
                </a:solidFill>
              </a:rPr>
              <a:t> eli </a:t>
            </a:r>
            <a:r>
              <a:rPr lang="fi-FI" sz="2000" b="0" i="1" dirty="0" err="1">
                <a:solidFill>
                  <a:schemeClr val="tx1"/>
                </a:solidFill>
              </a:rPr>
              <a:t>säättämisen</a:t>
            </a:r>
            <a:r>
              <a:rPr lang="fi-FI" sz="2000" b="0" i="1" dirty="0">
                <a:solidFill>
                  <a:schemeClr val="tx1"/>
                </a:solidFill>
              </a:rPr>
              <a:t> jälkeen ovat </a:t>
            </a:r>
            <a:r>
              <a:rPr lang="fi-FI" sz="2000" b="0" i="1" dirty="0" err="1">
                <a:solidFill>
                  <a:schemeClr val="tx1"/>
                </a:solidFill>
              </a:rPr>
              <a:t>nautinneet</a:t>
            </a:r>
            <a:r>
              <a:rPr lang="fi-FI" sz="2000" b="0" i="1" dirty="0">
                <a:solidFill>
                  <a:schemeClr val="tx1"/>
                </a:solidFill>
              </a:rPr>
              <a:t>; Lupaamme myös pitää kaikkia niitä etuja ja </a:t>
            </a:r>
            <a:r>
              <a:rPr lang="fi-FI" sz="2000" b="0" i="1" dirty="0" err="1">
                <a:solidFill>
                  <a:schemeClr val="tx1"/>
                </a:solidFill>
              </a:rPr>
              <a:t>asetuxia</a:t>
            </a:r>
            <a:r>
              <a:rPr lang="fi-FI" sz="2000" b="0" i="1" dirty="0">
                <a:solidFill>
                  <a:schemeClr val="tx1"/>
                </a:solidFill>
              </a:rPr>
              <a:t> vahvana ja </a:t>
            </a:r>
            <a:r>
              <a:rPr lang="fi-FI" sz="2000" b="0" i="1" dirty="0" err="1">
                <a:solidFill>
                  <a:schemeClr val="tx1"/>
                </a:solidFill>
              </a:rPr>
              <a:t>järkähtämättämänä</a:t>
            </a:r>
            <a:r>
              <a:rPr lang="fi-FI" sz="2000" b="0" i="1" dirty="0">
                <a:solidFill>
                  <a:schemeClr val="tx1"/>
                </a:solidFill>
              </a:rPr>
              <a:t> heidän täydellisesti </a:t>
            </a:r>
            <a:r>
              <a:rPr lang="fi-FI" sz="2000" b="0" i="1" dirty="0" err="1">
                <a:solidFill>
                  <a:schemeClr val="tx1"/>
                </a:solidFill>
              </a:rPr>
              <a:t>voimasansa</a:t>
            </a:r>
            <a:r>
              <a:rPr lang="fi-FI" sz="2000" b="0" i="1" dirty="0">
                <a:solidFill>
                  <a:schemeClr val="tx1"/>
                </a:solidFill>
              </a:rPr>
              <a:t>. </a:t>
            </a:r>
            <a:r>
              <a:rPr lang="fi-FI" sz="2000" b="0" i="1" dirty="0" err="1">
                <a:solidFill>
                  <a:schemeClr val="tx1"/>
                </a:solidFill>
              </a:rPr>
              <a:t>Suuremmaxi</a:t>
            </a:r>
            <a:r>
              <a:rPr lang="fi-FI" sz="2000" b="0" i="1" dirty="0">
                <a:solidFill>
                  <a:schemeClr val="tx1"/>
                </a:solidFill>
              </a:rPr>
              <a:t> </a:t>
            </a:r>
            <a:r>
              <a:rPr lang="fi-FI" sz="2000" b="0" i="1" dirty="0" err="1">
                <a:solidFill>
                  <a:schemeClr val="tx1"/>
                </a:solidFill>
              </a:rPr>
              <a:t>visseydexi</a:t>
            </a:r>
            <a:r>
              <a:rPr lang="fi-FI" sz="2000" b="0" i="1" dirty="0">
                <a:solidFill>
                  <a:schemeClr val="tx1"/>
                </a:solidFill>
              </a:rPr>
              <a:t> </a:t>
            </a:r>
            <a:r>
              <a:rPr lang="fi-FI" sz="2000" b="0" i="1" dirty="0" err="1">
                <a:solidFill>
                  <a:schemeClr val="tx1"/>
                </a:solidFill>
              </a:rPr>
              <a:t>olemma</a:t>
            </a:r>
            <a:r>
              <a:rPr lang="fi-FI" sz="2000" b="0" i="1" dirty="0">
                <a:solidFill>
                  <a:schemeClr val="tx1"/>
                </a:solidFill>
              </a:rPr>
              <a:t> ME tämän </a:t>
            </a:r>
            <a:r>
              <a:rPr lang="fi-FI" sz="2000" b="0" i="1" dirty="0" err="1">
                <a:solidFill>
                  <a:schemeClr val="tx1"/>
                </a:solidFill>
              </a:rPr>
              <a:t>Vakutus-Kirjan</a:t>
            </a:r>
            <a:r>
              <a:rPr lang="fi-FI" sz="2000" b="0" i="1" dirty="0">
                <a:solidFill>
                  <a:schemeClr val="tx1"/>
                </a:solidFill>
              </a:rPr>
              <a:t> MEIDÄN omalla kädellämme ala kirjoittaneet. Annettu </a:t>
            </a:r>
            <a:r>
              <a:rPr lang="fi-FI" sz="2000" b="0" i="1" dirty="0" err="1">
                <a:solidFill>
                  <a:schemeClr val="tx1"/>
                </a:solidFill>
              </a:rPr>
              <a:t>Boråsa</a:t>
            </a:r>
            <a:r>
              <a:rPr lang="fi-FI" sz="2000" b="0" i="1" dirty="0">
                <a:solidFill>
                  <a:schemeClr val="tx1"/>
                </a:solidFill>
              </a:rPr>
              <a:t> sinä 15/27 päivänä </a:t>
            </a:r>
            <a:r>
              <a:rPr lang="fi-FI" sz="2000" b="0" i="1" dirty="0" err="1">
                <a:solidFill>
                  <a:schemeClr val="tx1"/>
                </a:solidFill>
              </a:rPr>
              <a:t>Maalis-Kuusa</a:t>
            </a:r>
            <a:r>
              <a:rPr lang="fi-FI" sz="2000" b="0" i="1" dirty="0">
                <a:solidFill>
                  <a:schemeClr val="tx1"/>
                </a:solidFill>
              </a:rPr>
              <a:t> 1809.</a:t>
            </a:r>
            <a:br>
              <a:rPr lang="fi-FI" sz="2000" b="0" i="1" dirty="0">
                <a:solidFill>
                  <a:schemeClr val="tx1"/>
                </a:solidFill>
              </a:rPr>
            </a:br>
            <a:r>
              <a:rPr lang="fi-FI" sz="2000" b="0" i="1" dirty="0">
                <a:solidFill>
                  <a:schemeClr val="tx1"/>
                </a:solidFill>
              </a:rPr>
              <a:t>	</a:t>
            </a:r>
            <a:br>
              <a:rPr lang="fi-FI" sz="2000" b="0" i="1" dirty="0">
                <a:solidFill>
                  <a:schemeClr val="tx1"/>
                </a:solidFill>
              </a:rPr>
            </a:br>
            <a:r>
              <a:rPr lang="fi-FI" sz="2000" b="0" i="1" dirty="0">
                <a:solidFill>
                  <a:schemeClr val="tx1"/>
                </a:solidFill>
              </a:rPr>
              <a:t>Pääkirja on </a:t>
            </a:r>
            <a:r>
              <a:rPr lang="fi-FI" sz="2000" b="0" i="1" dirty="0" err="1">
                <a:solidFill>
                  <a:schemeClr val="tx1"/>
                </a:solidFill>
              </a:rPr>
              <a:t>korkiammasti</a:t>
            </a:r>
            <a:r>
              <a:rPr lang="fi-FI" sz="2000" b="0" i="1" dirty="0">
                <a:solidFill>
                  <a:schemeClr val="tx1"/>
                </a:solidFill>
              </a:rPr>
              <a:t> omalla kädellä </a:t>
            </a:r>
            <a:r>
              <a:rPr lang="fi-FI" sz="2000" b="0" i="1" dirty="0" err="1">
                <a:solidFill>
                  <a:schemeClr val="tx1"/>
                </a:solidFill>
              </a:rPr>
              <a:t>allekirjoitetu</a:t>
            </a:r>
            <a:r>
              <a:rPr lang="fi-FI" sz="2000" b="0" i="1" dirty="0">
                <a:solidFill>
                  <a:schemeClr val="tx1"/>
                </a:solidFill>
              </a:rPr>
              <a:t/>
            </a:r>
            <a:br>
              <a:rPr lang="fi-FI" sz="2000" b="0" i="1" dirty="0">
                <a:solidFill>
                  <a:schemeClr val="tx1"/>
                </a:solidFill>
              </a:rPr>
            </a:br>
            <a:r>
              <a:rPr lang="fi-FI" sz="2000" b="0" i="1" dirty="0">
                <a:solidFill>
                  <a:schemeClr val="tx1"/>
                </a:solidFill>
              </a:rPr>
              <a:t>ALEXANDER.</a:t>
            </a:r>
            <a:endParaRPr lang="fi-FI" b="0" i="1" dirty="0">
              <a:solidFill>
                <a:schemeClr val="tx1"/>
              </a:solidFill>
            </a:endParaRPr>
          </a:p>
        </p:txBody>
      </p:sp>
      <p:sp>
        <p:nvSpPr>
          <p:cNvPr id="11271" name="Line 7"/>
          <p:cNvSpPr>
            <a:spLocks noChangeShapeType="1"/>
          </p:cNvSpPr>
          <p:nvPr/>
        </p:nvSpPr>
        <p:spPr bwMode="auto">
          <a:xfrm>
            <a:off x="7020273" y="2641955"/>
            <a:ext cx="15472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a:p>
        </p:txBody>
      </p:sp>
      <p:sp>
        <p:nvSpPr>
          <p:cNvPr id="11272" name="Line 8"/>
          <p:cNvSpPr>
            <a:spLocks noChangeShapeType="1"/>
          </p:cNvSpPr>
          <p:nvPr/>
        </p:nvSpPr>
        <p:spPr bwMode="auto">
          <a:xfrm>
            <a:off x="5460261" y="2924944"/>
            <a:ext cx="1415996"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a:p>
        </p:txBody>
      </p:sp>
      <p:sp>
        <p:nvSpPr>
          <p:cNvPr id="11273" name="Line 9"/>
          <p:cNvSpPr>
            <a:spLocks noChangeShapeType="1"/>
          </p:cNvSpPr>
          <p:nvPr/>
        </p:nvSpPr>
        <p:spPr bwMode="auto">
          <a:xfrm>
            <a:off x="323529" y="3447535"/>
            <a:ext cx="8466152"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a:p>
        </p:txBody>
      </p:sp>
      <p:sp>
        <p:nvSpPr>
          <p:cNvPr id="11275" name="Line 11"/>
          <p:cNvSpPr>
            <a:spLocks noChangeShapeType="1"/>
          </p:cNvSpPr>
          <p:nvPr/>
        </p:nvSpPr>
        <p:spPr bwMode="auto">
          <a:xfrm>
            <a:off x="700408" y="3212976"/>
            <a:ext cx="7907933"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a:p>
        </p:txBody>
      </p:sp>
      <p:sp>
        <p:nvSpPr>
          <p:cNvPr id="11276" name="Line 12"/>
          <p:cNvSpPr>
            <a:spLocks noChangeShapeType="1"/>
          </p:cNvSpPr>
          <p:nvPr/>
        </p:nvSpPr>
        <p:spPr bwMode="auto">
          <a:xfrm>
            <a:off x="827584" y="3717032"/>
            <a:ext cx="7488832"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a:p>
        </p:txBody>
      </p:sp>
      <p:sp>
        <p:nvSpPr>
          <p:cNvPr id="11277" name="Line 13"/>
          <p:cNvSpPr>
            <a:spLocks noChangeShapeType="1"/>
          </p:cNvSpPr>
          <p:nvPr/>
        </p:nvSpPr>
        <p:spPr bwMode="auto">
          <a:xfrm>
            <a:off x="827584" y="4010685"/>
            <a:ext cx="1200108"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a:p>
        </p:txBody>
      </p:sp>
      <p:sp>
        <p:nvSpPr>
          <p:cNvPr id="9" name="Line 7"/>
          <p:cNvSpPr>
            <a:spLocks noChangeShapeType="1"/>
          </p:cNvSpPr>
          <p:nvPr/>
        </p:nvSpPr>
        <p:spPr bwMode="auto">
          <a:xfrm>
            <a:off x="539552" y="2924944"/>
            <a:ext cx="4608512"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i-FI"/>
          </a:p>
        </p:txBody>
      </p:sp>
    </p:spTree>
    <p:extLst>
      <p:ext uri="{BB962C8B-B14F-4D97-AF65-F5344CB8AC3E}">
        <p14:creationId xmlns:p14="http://schemas.microsoft.com/office/powerpoint/2010/main" val="70267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27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2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27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27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animBg="1"/>
      <p:bldP spid="11272" grpId="0" animBg="1"/>
      <p:bldP spid="11273" grpId="0" animBg="1"/>
      <p:bldP spid="11275" grpId="0" animBg="1"/>
      <p:bldP spid="11276" grpId="0" animBg="1"/>
      <p:bldP spid="1127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457200" y="476250"/>
            <a:ext cx="8229600" cy="4525963"/>
          </a:xfrm>
        </p:spPr>
        <p:txBody>
          <a:bodyPr/>
          <a:lstStyle/>
          <a:p>
            <a:r>
              <a:rPr lang="fi-FI" dirty="0"/>
              <a:t>Sodan aikana pidettiin Porvoon valtiopäivät 1809.</a:t>
            </a:r>
          </a:p>
          <a:p>
            <a:r>
              <a:rPr lang="fi-FI" dirty="0"/>
              <a:t>Valtiopäivien lopuksi keisari Aleksanteri I antoi hallitsijavakuutuksen ja lupasi </a:t>
            </a:r>
            <a:r>
              <a:rPr lang="fi-FI" dirty="0" smtClean="0"/>
              <a:t>säilyttää</a:t>
            </a:r>
            <a:endParaRPr lang="fi-FI" dirty="0"/>
          </a:p>
          <a:p>
            <a:pPr lvl="1">
              <a:buFont typeface="Courier New" pitchFamily="49" charset="0"/>
              <a:buChar char="o"/>
            </a:pPr>
            <a:r>
              <a:rPr lang="fi-FI" sz="2000" dirty="0"/>
              <a:t>säätyjen oikeudet</a:t>
            </a:r>
          </a:p>
          <a:p>
            <a:pPr lvl="1">
              <a:buFont typeface="Courier New" pitchFamily="49" charset="0"/>
              <a:buChar char="o"/>
            </a:pPr>
            <a:r>
              <a:rPr lang="fi-FI" sz="2000" dirty="0"/>
              <a:t>vanhan uskonnon</a:t>
            </a:r>
          </a:p>
          <a:p>
            <a:pPr lvl="1">
              <a:buFont typeface="Courier New" pitchFamily="49" charset="0"/>
              <a:buChar char="o"/>
            </a:pPr>
            <a:r>
              <a:rPr lang="fi-FI" sz="2000" dirty="0"/>
              <a:t>perustuslait.</a:t>
            </a:r>
            <a:endParaRPr lang="fi-FI" sz="2000" dirty="0">
              <a:sym typeface="Wingdings" pitchFamily="2" charset="2"/>
            </a:endParaRPr>
          </a:p>
          <a:p>
            <a:pPr>
              <a:buFontTx/>
              <a:buNone/>
            </a:pPr>
            <a:r>
              <a:rPr lang="fi-FI" dirty="0">
                <a:sym typeface="Wingdings" pitchFamily="2" charset="2"/>
              </a:rPr>
              <a:t></a:t>
            </a:r>
            <a:r>
              <a:rPr lang="fi-FI" dirty="0"/>
              <a:t> Suomi sai autonomian.</a:t>
            </a:r>
          </a:p>
        </p:txBody>
      </p:sp>
    </p:spTree>
    <p:extLst>
      <p:ext uri="{BB962C8B-B14F-4D97-AF65-F5344CB8AC3E}">
        <p14:creationId xmlns:p14="http://schemas.microsoft.com/office/powerpoint/2010/main" val="710832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0">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0">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0">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fi-FI" dirty="0"/>
              <a:t>Mikä Suomessa muuttui?</a:t>
            </a:r>
          </a:p>
        </p:txBody>
      </p:sp>
      <p:sp>
        <p:nvSpPr>
          <p:cNvPr id="15363" name="Rectangle 3"/>
          <p:cNvSpPr>
            <a:spLocks noGrp="1" noChangeArrowheads="1"/>
          </p:cNvSpPr>
          <p:nvPr>
            <p:ph type="body" sz="half" idx="1"/>
          </p:nvPr>
        </p:nvSpPr>
        <p:spPr/>
        <p:txBody>
          <a:bodyPr/>
          <a:lstStyle/>
          <a:p>
            <a:pPr>
              <a:buFontTx/>
              <a:buNone/>
            </a:pPr>
            <a:r>
              <a:rPr lang="fi-FI" sz="2000" dirty="0"/>
              <a:t>Taloudelliset muutokset</a:t>
            </a:r>
            <a:r>
              <a:rPr lang="fi-FI" sz="2000" dirty="0" smtClean="0"/>
              <a:t>:</a:t>
            </a:r>
          </a:p>
          <a:p>
            <a:pPr>
              <a:buFontTx/>
              <a:buNone/>
            </a:pPr>
            <a:r>
              <a:rPr lang="fi-FI" sz="2000" dirty="0" smtClean="0"/>
              <a:t> </a:t>
            </a:r>
            <a:endParaRPr lang="fi-FI" sz="2000" dirty="0"/>
          </a:p>
          <a:p>
            <a:r>
              <a:rPr lang="fi-FI" sz="2000" dirty="0"/>
              <a:t>verot Suomesta Suomen tarpeisiin</a:t>
            </a:r>
          </a:p>
          <a:p>
            <a:r>
              <a:rPr lang="fi-FI" sz="2000" dirty="0"/>
              <a:t>tulliraja</a:t>
            </a:r>
          </a:p>
          <a:p>
            <a:r>
              <a:rPr lang="fi-FI" sz="2000" dirty="0"/>
              <a:t>oma budjetti</a:t>
            </a:r>
          </a:p>
          <a:p>
            <a:r>
              <a:rPr lang="fi-FI" sz="2000" dirty="0"/>
              <a:t>rupla rahaksi Ruotsin rahan rinnalle</a:t>
            </a:r>
          </a:p>
        </p:txBody>
      </p:sp>
      <p:sp>
        <p:nvSpPr>
          <p:cNvPr id="15364" name="Rectangle 4"/>
          <p:cNvSpPr>
            <a:spLocks noGrp="1" noChangeArrowheads="1"/>
          </p:cNvSpPr>
          <p:nvPr>
            <p:ph type="body" sz="half" idx="2"/>
          </p:nvPr>
        </p:nvSpPr>
        <p:spPr>
          <a:xfrm>
            <a:off x="4648200" y="1600200"/>
            <a:ext cx="4316413" cy="4525963"/>
          </a:xfrm>
        </p:spPr>
        <p:txBody>
          <a:bodyPr>
            <a:normAutofit/>
          </a:bodyPr>
          <a:lstStyle/>
          <a:p>
            <a:pPr>
              <a:buFontTx/>
              <a:buNone/>
            </a:pPr>
            <a:r>
              <a:rPr lang="fi-FI" sz="2000" dirty="0"/>
              <a:t>Hallinnolliset muutokset</a:t>
            </a:r>
            <a:r>
              <a:rPr lang="fi-FI" sz="2000" dirty="0" smtClean="0"/>
              <a:t>:</a:t>
            </a:r>
          </a:p>
          <a:p>
            <a:pPr>
              <a:buFontTx/>
              <a:buNone/>
            </a:pPr>
            <a:endParaRPr lang="fi-FI" sz="2000" dirty="0"/>
          </a:p>
          <a:p>
            <a:r>
              <a:rPr lang="fi-FI" sz="2000" dirty="0"/>
              <a:t>oma keskushallinto</a:t>
            </a:r>
          </a:p>
          <a:p>
            <a:r>
              <a:rPr lang="fi-FI" sz="2000" dirty="0"/>
              <a:t>valta suomalaisille virkamiehille</a:t>
            </a:r>
          </a:p>
          <a:p>
            <a:r>
              <a:rPr lang="fi-FI" sz="2000" dirty="0"/>
              <a:t>ei asevelvollisuutta</a:t>
            </a:r>
          </a:p>
          <a:p>
            <a:r>
              <a:rPr lang="fi-FI" sz="2000" dirty="0"/>
              <a:t>”Vanha Suomi” liitettiin Suomeen</a:t>
            </a:r>
          </a:p>
          <a:p>
            <a:r>
              <a:rPr lang="fi-FI" sz="2000" dirty="0"/>
              <a:t>Helsingistä pääkaupunki </a:t>
            </a:r>
          </a:p>
          <a:p>
            <a:endParaRPr lang="fi-FI" dirty="0"/>
          </a:p>
        </p:txBody>
      </p:sp>
    </p:spTree>
    <p:extLst>
      <p:ext uri="{BB962C8B-B14F-4D97-AF65-F5344CB8AC3E}">
        <p14:creationId xmlns:p14="http://schemas.microsoft.com/office/powerpoint/2010/main" val="26943043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364">
                                            <p:txEl>
                                              <p:pRg st="2" end="2"/>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64">
                                            <p:txEl>
                                              <p:pRg st="3" end="3"/>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364">
                                            <p:txEl>
                                              <p:pRg st="4" end="4"/>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364">
                                            <p:txEl>
                                              <p:pRg st="5" end="5"/>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36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uiExpand="1" build="p"/>
      <p:bldP spid="15364" grpId="0" build="p"/>
    </p:bldLst>
  </p:timing>
</p:sld>
</file>

<file path=ppt/theme/theme1.xml><?xml version="1.0" encoding="utf-8"?>
<a:theme xmlns:a="http://schemas.openxmlformats.org/drawingml/2006/main" name="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Verdana"/>
        <a:ea typeface="ＭＳ Ｐゴシック"/>
        <a:cs typeface="Geneva"/>
      </a:majorFont>
      <a:minorFont>
        <a:latin typeface="Verdana"/>
        <a:ea typeface="ＭＳ Ｐゴシック"/>
        <a:cs typeface="Genev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i-FI" sz="2400" b="0" i="0" u="none" strike="noStrike" cap="none" normalizeH="0" baseline="0">
            <a:ln>
              <a:noFill/>
            </a:ln>
            <a:solidFill>
              <a:srgbClr val="000000"/>
            </a:solidFill>
            <a:effectLst/>
            <a:latin typeface="Lucida Grande" charset="0"/>
            <a:ea typeface="ＭＳ Ｐゴシック" charset="0"/>
            <a:cs typeface="Genev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i-FI" sz="2400" b="0" i="0" u="none" strike="noStrike" cap="none" normalizeH="0" baseline="0">
            <a:ln>
              <a:noFill/>
            </a:ln>
            <a:solidFill>
              <a:srgbClr val="000000"/>
            </a:solidFill>
            <a:effectLst/>
            <a:latin typeface="Lucida Grande" charset="0"/>
            <a:ea typeface="ＭＳ Ｐゴシック" charset="0"/>
            <a:cs typeface="Geneva"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kCompany xmlns="4FD2DD6E-41AC-4D3A-A8B5-1111DEEF208D">Kustannusosakeyhtiö Otava</OkCompany>
    <OkOwner xmlns="4FD2DD6E-41AC-4D3A-A8B5-1111DEEF208D">
      <UserInfo>
        <DisplayName/>
        <AccountId xsi:nil="true"/>
        <AccountType/>
      </UserInfo>
    </OkOwner>
    <OkValidityDate xmlns="4FD2DD6E-41AC-4D3A-A8B5-1111DEEF208D" xsi:nil="true"/>
    <OkDocType xmlns="4FD2DD6E-41AC-4D3A-A8B5-1111DEEF208D">Ohje</OkDocType>
    <OkConfidentiality xmlns="4FD2DD6E-41AC-4D3A-A8B5-1111DEEF208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OK Document" ma:contentTypeID="0x010100FC3EBCEAA53E4A179721051A77971EF800AAC8923946DE4543ABAAAD8F04236D7C" ma:contentTypeVersion="1" ma:contentTypeDescription="OK-dokumentti" ma:contentTypeScope="" ma:versionID="9c8ab2158da96c2c1f3913b449ad68f9">
  <xsd:schema xmlns:xsd="http://www.w3.org/2001/XMLSchema" xmlns:p="http://schemas.microsoft.com/office/2006/metadata/properties" xmlns:ns2="4FD2DD6E-41AC-4D3A-A8B5-1111DEEF208D" targetNamespace="http://schemas.microsoft.com/office/2006/metadata/properties" ma:root="true" ma:fieldsID="e8ab5f083f152726e3993764ce023b45" ns2:_="">
    <xsd:import namespace="4FD2DD6E-41AC-4D3A-A8B5-1111DEEF208D"/>
    <xsd:element name="properties">
      <xsd:complexType>
        <xsd:sequence>
          <xsd:element name="documentManagement">
            <xsd:complexType>
              <xsd:all>
                <xsd:element ref="ns2:OkCompany" minOccurs="0"/>
                <xsd:element ref="ns2:OkDocType"/>
                <xsd:element ref="ns2:OkValidityDate" minOccurs="0"/>
                <xsd:element ref="ns2:OkConfidentiality" minOccurs="0"/>
                <xsd:element ref="ns2:OkOwner" minOccurs="0"/>
              </xsd:all>
            </xsd:complexType>
          </xsd:element>
        </xsd:sequence>
      </xsd:complexType>
    </xsd:element>
  </xsd:schema>
  <xsd:schema xmlns:xsd="http://www.w3.org/2001/XMLSchema" xmlns:dms="http://schemas.microsoft.com/office/2006/documentManagement/types" targetNamespace="4FD2DD6E-41AC-4D3A-A8B5-1111DEEF208D" elementFormDefault="qualified">
    <xsd:import namespace="http://schemas.microsoft.com/office/2006/documentManagement/types"/>
    <xsd:element name="OkCompany" ma:index="8" nillable="true" ma:displayName="Yhtiö" ma:format="Dropdown" ma:internalName="OkCompany">
      <xsd:simpleType>
        <xsd:restriction base="dms:Choice">
          <xsd:enumeration value="Otavamedia Oy"/>
          <xsd:enumeration value="Otava Oy"/>
          <xsd:enumeration value="Otavan Kirjapaino Oy"/>
          <xsd:enumeration value="Kustannusosakeyhtiö Otava"/>
          <xsd:enumeration value="Suomalainen Kirjakauppa Oy"/>
          <xsd:enumeration value="Like Kustannus Oy"/>
          <xsd:enumeration value="Suomen Kuvapalvelu Oy"/>
          <xsd:enumeration value="Suomen Golfpiste Oy"/>
          <xsd:enumeration value="NettiX Oy"/>
          <xsd:enumeration value="Deco Media Oy"/>
          <xsd:enumeration value="Kustannusosakeyhtiö Moreeni"/>
        </xsd:restriction>
      </xsd:simpleType>
    </xsd:element>
    <xsd:element name="OkDocType" ma:index="9" ma:displayName="Tyyppi" ma:default="Agenda" ma:format="Dropdown" ma:internalName="OkDocType">
      <xsd:simpleType>
        <xsd:restriction base="dms:Choice">
          <xsd:enumeration value="Agenda"/>
          <xsd:enumeration value="Aikataulu"/>
          <xsd:enumeration value="Esitys"/>
          <xsd:enumeration value="Hinnasto"/>
          <xsd:enumeration value="Lomake"/>
          <xsd:enumeration value="Luettelo"/>
          <xsd:enumeration value="Muistio"/>
          <xsd:enumeration value="Ohje"/>
          <xsd:enumeration value="Pöytäkirja"/>
          <xsd:enumeration value="Raportti"/>
          <xsd:enumeration value="Suunnitelma"/>
          <xsd:enumeration value="Tiedote"/>
        </xsd:restriction>
      </xsd:simpleType>
    </xsd:element>
    <xsd:element name="OkValidityDate" ma:index="10" nillable="true" ma:displayName="Voimassaoloaika" ma:format="DateOnly" ma:internalName="OkValidityDate">
      <xsd:simpleType>
        <xsd:restriction base="dms:DateTime"/>
      </xsd:simpleType>
    </xsd:element>
    <xsd:element name="OkConfidentiality" ma:index="11" nillable="true" ma:displayName="Luottamuksellisuus" ma:format="Dropdown" ma:internalName="OkConfidentiality">
      <xsd:simpleType>
        <xsd:restriction base="dms:Choice">
          <xsd:enumeration value="Julkinen"/>
          <xsd:enumeration value="Sisäinen"/>
          <xsd:enumeration value="Luottamuksellinen"/>
          <xsd:enumeration value="Salainen"/>
        </xsd:restriction>
      </xsd:simpleType>
    </xsd:element>
    <xsd:element name="OkOwner" ma:index="12" nillable="true" ma:displayName="Omistaja" ma:list="UserInfo" ma:internalName="Ok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ma:readOnly="true"/>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0C69D417-8C22-437C-8803-F9A9448B1813}">
  <ds:schemaRefs>
    <ds:schemaRef ds:uri="http://www.w3.org/XML/1998/namespace"/>
    <ds:schemaRef ds:uri="http://purl.org/dc/elements/1.1/"/>
    <ds:schemaRef ds:uri="http://schemas.microsoft.com/office/2006/metadata/properties"/>
    <ds:schemaRef ds:uri="http://schemas.microsoft.com/office/2006/documentManagement/types"/>
    <ds:schemaRef ds:uri="http://purl.org/dc/terms/"/>
    <ds:schemaRef ds:uri="http://purl.org/dc/dcmitype/"/>
    <ds:schemaRef ds:uri="4FD2DD6E-41AC-4D3A-A8B5-1111DEEF208D"/>
    <ds:schemaRef ds:uri="http://schemas.openxmlformats.org/package/2006/metadata/core-properties"/>
  </ds:schemaRefs>
</ds:datastoreItem>
</file>

<file path=customXml/itemProps2.xml><?xml version="1.0" encoding="utf-8"?>
<ds:datastoreItem xmlns:ds="http://schemas.openxmlformats.org/officeDocument/2006/customXml" ds:itemID="{DFA3B0D6-F5B6-44C6-B76A-53597D10F977}">
  <ds:schemaRefs>
    <ds:schemaRef ds:uri="http://schemas.microsoft.com/sharepoint/v3/contenttype/forms"/>
  </ds:schemaRefs>
</ds:datastoreItem>
</file>

<file path=customXml/itemProps3.xml><?xml version="1.0" encoding="utf-8"?>
<ds:datastoreItem xmlns:ds="http://schemas.openxmlformats.org/officeDocument/2006/customXml" ds:itemID="{219CAE25-59D9-4309-AAB3-DCD06BA0B5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D2DD6E-41AC-4D3A-A8B5-1111DEEF208D"/>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C5499A15-F71D-4334-99D5-E0327F9A4F9A}">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2004:Templates:Presentations:Designs:Blank Presentation</Template>
  <TotalTime>9189</TotalTime>
  <Words>126</Words>
  <Application>Microsoft Office PowerPoint</Application>
  <PresentationFormat>Näytössä katseltava diaesitys (4:3)</PresentationFormat>
  <Paragraphs>45</Paragraphs>
  <Slides>7</Slides>
  <Notes>1</Notes>
  <HiddenSlides>0</HiddenSlides>
  <MMClips>0</MMClips>
  <ScaleCrop>false</ScaleCrop>
  <HeadingPairs>
    <vt:vector size="6" baseType="variant">
      <vt:variant>
        <vt:lpstr>Käytetyt fontit</vt:lpstr>
      </vt:variant>
      <vt:variant>
        <vt:i4>8</vt:i4>
      </vt:variant>
      <vt:variant>
        <vt:lpstr>Teema</vt:lpstr>
      </vt:variant>
      <vt:variant>
        <vt:i4>1</vt:i4>
      </vt:variant>
      <vt:variant>
        <vt:lpstr>Dian otsikot</vt:lpstr>
      </vt:variant>
      <vt:variant>
        <vt:i4>7</vt:i4>
      </vt:variant>
    </vt:vector>
  </HeadingPairs>
  <TitlesOfParts>
    <vt:vector size="16" baseType="lpstr">
      <vt:lpstr>ＭＳ Ｐゴシック</vt:lpstr>
      <vt:lpstr>ＭＳ Ｐゴシック</vt:lpstr>
      <vt:lpstr>Arial</vt:lpstr>
      <vt:lpstr>Courier New</vt:lpstr>
      <vt:lpstr>Geneva</vt:lpstr>
      <vt:lpstr>Lucida Grande</vt:lpstr>
      <vt:lpstr>Verdana</vt:lpstr>
      <vt:lpstr>Wingdings</vt:lpstr>
      <vt:lpstr>Blank Presentation</vt:lpstr>
      <vt:lpstr>PowerPoint-esitys</vt:lpstr>
      <vt:lpstr>PowerPoint-esitys</vt:lpstr>
      <vt:lpstr>PowerPoint-esitys</vt:lpstr>
      <vt:lpstr>Mitä keisari lupasi hallitsijavakuutuksessa?</vt:lpstr>
      <vt:lpstr>ME ALEXANDER I., Jumalan Armosta, Kejsari ja Itsevaldias yli koko Ryssänmaan etc. etc. etc. Suuri Ruhtinas Suomen maasa etc. etc. Teemme tiettäväxi: Että sitte kuin ME Sen Korkeimman edeskatsomisesta olemma ottaneet Suuren Ruhtinan maan Suomen hallituxemme ala, olemma ME tämän kautta  tahtoneet vahvistaa ja kiinittää Maasa olevan Christillisen Opin ja perustuslait niin myös niitä vapauxia ja oikeuxia, kuin kukin Sääty nimitetysä Suuresa Ruhtinan maasa erinomattain, ja kaikki sen Asuvaiset yhteisesti, niin ylhäiset kuin alhaiset tähän saakka Constitutionin eli säättämisen jälkeen ovat nautinneet; Lupaamme myös pitää kaikkia niitä etuja ja asetuxia vahvana ja järkähtämättämänä heidän täydellisesti voimasansa. Suuremmaxi visseydexi olemma ME tämän Vakutus-Kirjan MEIDÄN omalla kädellämme ala kirjoittaneet. Annettu Boråsa sinä 15/27 päivänä Maalis-Kuusa 1809.   Pääkirja on korkiammasti omalla kädellä allekirjoitetu ALEXANDER.</vt:lpstr>
      <vt:lpstr>PowerPoint-esitys</vt:lpstr>
      <vt:lpstr>Mikä Suomessa muuttui?</vt:lpstr>
    </vt:vector>
  </TitlesOfParts>
  <Company>Venla Koski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Venla Koski</dc:creator>
  <cp:lastModifiedBy>Kaisa Jaako</cp:lastModifiedBy>
  <cp:revision>65</cp:revision>
  <dcterms:created xsi:type="dcterms:W3CDTF">2010-04-19T08:09:13Z</dcterms:created>
  <dcterms:modified xsi:type="dcterms:W3CDTF">2018-04-11T07:14:18Z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OK Document</vt:lpwstr>
  </property>
</Properties>
</file>