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5"/>
  </p:sldMasterIdLst>
  <p:notesMasterIdLst>
    <p:notesMasterId r:id="rId10"/>
  </p:notesMasterIdLst>
  <p:sldIdLst>
    <p:sldId id="256" r:id="rId6"/>
    <p:sldId id="257" r:id="rId7"/>
    <p:sldId id="258" r:id="rId8"/>
    <p:sldId id="259" r:id="rId9"/>
  </p:sldIdLst>
  <p:sldSz cx="9144000" cy="6858000" type="screen4x3"/>
  <p:notesSz cx="6858000" cy="9144000"/>
  <p:defaultTextStyle>
    <a:defPPr>
      <a:defRPr lang="fi-FI"/>
    </a:defPPr>
    <a:lvl1pPr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00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mo Päivärinta" initials="" lastIdx="1" clrIdx="0"/>
  <p:cmAuthor id="2" name="Vesa Vihervä" initials="" lastIdx="1" clrIdx="1"/>
  <p:cmAuthor id="3" name="Antti Kohi" initials="" lastIdx="2" clrIdx="2"/>
  <p:cmAuthor id="4" name="Hannele Palo" initials="" lastIdx="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FDD"/>
    <a:srgbClr val="005082"/>
    <a:srgbClr val="0099CC"/>
    <a:srgbClr val="198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561"/>
    <p:restoredTop sz="94658"/>
  </p:normalViewPr>
  <p:slideViewPr>
    <p:cSldViewPr>
      <p:cViewPr>
        <p:scale>
          <a:sx n="74" d="100"/>
          <a:sy n="74" d="100"/>
        </p:scale>
        <p:origin x="-96" y="-36"/>
      </p:cViewPr>
      <p:guideLst>
        <p:guide orient="horz" pos="100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commentAuthors" Target="commentAuthors.xml"/><Relationship Id="rId5" Type="http://schemas.openxmlformats.org/officeDocument/2006/relationships/slideMaster" Target="slideMasters/slideMaster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i="0">
                <a:ea typeface="ＭＳ Ｐゴシック" charset="0"/>
                <a:cs typeface="Geneva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i="0">
                <a:ea typeface="ＭＳ Ｐゴシック" charset="0"/>
                <a:cs typeface="Geneva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noProof="0" smtClean="0"/>
              <a:t>Click to edit Master text styles</a:t>
            </a:r>
          </a:p>
          <a:p>
            <a:pPr lvl="1"/>
            <a:r>
              <a:rPr lang="fi-FI" noProof="0" smtClean="0"/>
              <a:t>Second level</a:t>
            </a:r>
          </a:p>
          <a:p>
            <a:pPr lvl="2"/>
            <a:r>
              <a:rPr lang="fi-FI" noProof="0" smtClean="0"/>
              <a:t>Third level</a:t>
            </a:r>
          </a:p>
          <a:p>
            <a:pPr lvl="3"/>
            <a:r>
              <a:rPr lang="fi-FI" noProof="0" smtClean="0"/>
              <a:t>Fourth level</a:t>
            </a:r>
          </a:p>
          <a:p>
            <a:pPr lvl="4"/>
            <a:r>
              <a:rPr lang="fi-FI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i="0">
                <a:ea typeface="ＭＳ Ｐゴシック" charset="0"/>
                <a:cs typeface="Geneva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0"/>
            </a:lvl1pPr>
          </a:lstStyle>
          <a:p>
            <a:pPr>
              <a:defRPr/>
            </a:pPr>
            <a:fld id="{ED5377F9-5B72-481B-AC88-B74C02D9F511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2367328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MS PGothic" pitchFamily="34" charset="-128"/>
        <a:cs typeface="Geneva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9pPr>
          </a:lstStyle>
          <a:p>
            <a:fld id="{74792A69-DA41-433C-B789-278DD35EE5C7}" type="slidenum">
              <a:rPr lang="fi-FI" altLang="fi-FI" sz="1200" i="0" smtClean="0"/>
              <a:pPr/>
              <a:t>1</a:t>
            </a:fld>
            <a:endParaRPr lang="fi-FI" altLang="fi-FI" sz="1200" i="0" smtClean="0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i-FI" altLang="fi-FI" smtClean="0"/>
          </a:p>
        </p:txBody>
      </p:sp>
    </p:spTree>
    <p:extLst>
      <p:ext uri="{BB962C8B-B14F-4D97-AF65-F5344CB8AC3E}">
        <p14:creationId xmlns:p14="http://schemas.microsoft.com/office/powerpoint/2010/main" val="1770879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i-FI"/>
              <a:t>vanha kirja s. 107-108</a:t>
            </a:r>
          </a:p>
        </p:txBody>
      </p:sp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563779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3</a:t>
            </a:fld>
            <a:endParaRPr lang="fi-FI"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sp>
        <p:nvSpPr>
          <p:cNvPr id="99" name="Shape 9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  <p:extLst>
      <p:ext uri="{BB962C8B-B14F-4D97-AF65-F5344CB8AC3E}">
        <p14:creationId xmlns:p14="http://schemas.microsoft.com/office/powerpoint/2010/main" val="7674565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4</a:t>
            </a:fld>
            <a:endParaRPr lang="fi-FI"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sp>
        <p:nvSpPr>
          <p:cNvPr id="106" name="Shape 10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  <p:extLst>
      <p:ext uri="{BB962C8B-B14F-4D97-AF65-F5344CB8AC3E}">
        <p14:creationId xmlns:p14="http://schemas.microsoft.com/office/powerpoint/2010/main" val="73913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2832162E-5493-4DA9-AE69-36DE1DBA92BD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313905031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C9A58E91-C772-4ABC-8168-02FE4102D1F1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240572836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untainen otsikko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5867400"/>
          </a:xfrm>
        </p:spPr>
        <p:txBody>
          <a:bodyPr vert="eaVert"/>
          <a:lstStyle/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5867400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CFE39B19-6D18-4829-8F60-375465AFE44A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085713180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8CC2E85E-8D78-4180-BE5D-4B50E3412FE8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738434043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3AF4EC8C-7181-4B1B-B0DF-0DD1CDF00808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059290793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0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E6B3A5EF-C1D2-4581-80D5-D358B7777B3A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892625095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CCE5748C-DF45-44D1-921F-DFE524277A91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322938185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93BD5DAC-1AF5-485A-8659-EEF77A48D65A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2742349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F6A77C59-236F-4C67-9EE4-D9447447FB92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9647296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7C62EC50-C03C-4CD7-BD6B-1DE0608F5527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532645063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i-FI" noProof="0" smtClean="0"/>
              <a:t>Vedä kuva paikkamerkkiin tai lisää napsauttamalla kuvaketta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F3B3B8AD-178B-4E3D-9095-3A6018803E0C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95521862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 smtClean="0"/>
              <a:t>Muokkaa perustyylejä naps.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77724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 smtClean="0"/>
              <a:t>Muokkaa tekstin perustyylejä napsauttamalla</a:t>
            </a:r>
          </a:p>
          <a:p>
            <a:pPr lvl="1"/>
            <a:r>
              <a:rPr lang="fi-FI" altLang="fi-FI" smtClean="0"/>
              <a:t>toinen taso</a:t>
            </a:r>
          </a:p>
          <a:p>
            <a:pPr lvl="2"/>
            <a:r>
              <a:rPr lang="fi-FI" altLang="fi-FI" smtClean="0"/>
              <a:t>kolmas taso</a:t>
            </a:r>
          </a:p>
          <a:p>
            <a:pPr lvl="3"/>
            <a:r>
              <a:rPr lang="fi-FI" altLang="fi-FI" smtClean="0"/>
              <a:t>neljäs taso</a:t>
            </a:r>
          </a:p>
          <a:p>
            <a:pPr lvl="4"/>
            <a:r>
              <a:rPr lang="fi-FI" altLang="fi-FI" smtClean="0"/>
              <a:t>viides taso</a:t>
            </a:r>
          </a:p>
        </p:txBody>
      </p:sp>
      <p:sp>
        <p:nvSpPr>
          <p:cNvPr id="1029" name="Text Box 19"/>
          <p:cNvSpPr txBox="1">
            <a:spLocks noChangeArrowheads="1"/>
          </p:cNvSpPr>
          <p:nvPr userDrawn="1"/>
        </p:nvSpPr>
        <p:spPr bwMode="auto">
          <a:xfrm>
            <a:off x="228600" y="6453336"/>
            <a:ext cx="3429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9pPr>
          </a:lstStyle>
          <a:p>
            <a:pPr>
              <a:defRPr/>
            </a:pPr>
            <a:r>
              <a:rPr lang="fi-FI" altLang="fi-FI" sz="1200" i="0" dirty="0" smtClean="0">
                <a:solidFill>
                  <a:schemeClr val="accent1"/>
                </a:solidFill>
                <a:latin typeface="Verdana" pitchFamily="34" charset="0"/>
              </a:rPr>
              <a:t>Forum II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MS PGothic" pitchFamily="34" charset="-128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MS PGothic" pitchFamily="34" charset="-128"/>
          <a:cs typeface="Geneva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MS PGothic" pitchFamily="34" charset="-128"/>
          <a:cs typeface="Geneva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MS PGothic" pitchFamily="34" charset="-128"/>
          <a:cs typeface="Geneva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MS PGothic" pitchFamily="34" charset="-128"/>
          <a:cs typeface="Geneva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ＭＳ Ｐゴシック" charset="0"/>
          <a:cs typeface="Geneva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ＭＳ Ｐゴシック" charset="0"/>
          <a:cs typeface="Geneva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ＭＳ Ｐゴシック" charset="0"/>
          <a:cs typeface="Geneva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ＭＳ Ｐゴシック" charset="0"/>
          <a:cs typeface="Geneva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Geneva" charset="0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Geneva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Geneva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Geneva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Geneva" charset="0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Geneva" charset="0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Geneva" charset="0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Geneva" charset="0"/>
          <a:cs typeface="+mn-cs"/>
        </a:defRPr>
      </a:lvl9pPr>
    </p:bodyStyle>
    <p:otherStyle>
      <a:defPPr>
        <a:defRPr lang="fi-FI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339" name="Text Box 9"/>
          <p:cNvSpPr txBox="1">
            <a:spLocks noChangeArrowheads="1"/>
          </p:cNvSpPr>
          <p:nvPr/>
        </p:nvSpPr>
        <p:spPr bwMode="auto">
          <a:xfrm>
            <a:off x="4267200" y="1981200"/>
            <a:ext cx="251383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i-FI" altLang="fi-FI" sz="2400" i="0" dirty="0">
                <a:solidFill>
                  <a:schemeClr val="accent1"/>
                </a:solidFill>
              </a:rPr>
              <a:t>Luku </a:t>
            </a:r>
            <a:r>
              <a:rPr lang="fi-FI" altLang="fi-FI" sz="2400" i="0" dirty="0" smtClean="0">
                <a:solidFill>
                  <a:schemeClr val="accent1"/>
                </a:solidFill>
              </a:rPr>
              <a:t>13	</a:t>
            </a:r>
            <a:endParaRPr lang="fi-FI" altLang="fi-FI" sz="2400" i="0" dirty="0">
              <a:solidFill>
                <a:schemeClr val="accent1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fi-FI" altLang="fi-FI" sz="2400" i="0" dirty="0">
              <a:solidFill>
                <a:schemeClr val="accent1"/>
              </a:solidFill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None/>
            </a:pPr>
            <a:r>
              <a:rPr lang="fi" sz="2400" b="1" i="0" dirty="0" smtClean="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Kylmää sotaa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None/>
            </a:pPr>
            <a:r>
              <a:rPr lang="fi-FI" sz="2400" b="1" i="0" dirty="0" smtClean="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k</a:t>
            </a:r>
            <a:r>
              <a:rPr lang="fi" sz="2400" b="1" i="0" dirty="0" smtClean="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olmannessa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None/>
            </a:pPr>
            <a:r>
              <a:rPr lang="fi" sz="2400" b="1" i="0" dirty="0" smtClean="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maailmassa</a:t>
            </a:r>
            <a:endParaRPr lang="fi" sz="2400" b="1" i="0" dirty="0">
              <a:solidFill>
                <a:schemeClr val="accen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 sz="2400"/>
              <a:t>Vertaile Korean ja Vietnamin sotia. Mitä yhteisiä ja erottavia piirteitä löydät?</a:t>
            </a:r>
          </a:p>
        </p:txBody>
      </p:sp>
      <p:pic>
        <p:nvPicPr>
          <p:cNvPr id="95" name="Shape 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48550" y="1212000"/>
            <a:ext cx="2726592" cy="488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Shape 9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29175" y="1212000"/>
            <a:ext cx="3904764" cy="488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5820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Näkökulmia</a:t>
            </a:r>
          </a:p>
        </p:txBody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571500" y="1052736"/>
            <a:ext cx="8001000" cy="4526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fi-FI" b="1" dirty="0" smtClean="0"/>
              <a:t>Yhteiset piirteet</a:t>
            </a:r>
            <a:endParaRPr lang="fi-FI" b="1" dirty="0"/>
          </a:p>
          <a:p>
            <a:pPr marL="288000" marR="0" lvl="0" indent="-288000" algn="l" rtl="0">
              <a:spcBef>
                <a:spcPts val="0"/>
              </a:spcBef>
              <a:spcAft>
                <a:spcPts val="0"/>
              </a:spcAft>
            </a:pPr>
            <a:r>
              <a:rPr lang="fi-FI" dirty="0"/>
              <a:t>Molemmat maat vapautuivat Japanin miehityksestä.</a:t>
            </a:r>
          </a:p>
          <a:p>
            <a:pPr marL="288000" marR="0" lvl="0" indent="-288000" algn="l" rtl="0">
              <a:spcBef>
                <a:spcPts val="0"/>
              </a:spcBef>
              <a:spcAft>
                <a:spcPts val="0"/>
              </a:spcAft>
            </a:pPr>
            <a:r>
              <a:rPr lang="fi-FI" dirty="0"/>
              <a:t>Molemmissa sodissa kommunistit pyrkivät saamaan valtaansa koko maan.</a:t>
            </a:r>
          </a:p>
          <a:p>
            <a:pPr marL="288000" marR="0" lvl="0" indent="-288000" algn="l" rtl="0">
              <a:spcBef>
                <a:spcPts val="0"/>
              </a:spcBef>
              <a:spcAft>
                <a:spcPts val="0"/>
              </a:spcAft>
            </a:pPr>
            <a:r>
              <a:rPr lang="fi-FI" dirty="0"/>
              <a:t>Molemmissa maissa kommunistit hallitsivat pohjoista ja oikeistolaiset etelää.</a:t>
            </a:r>
          </a:p>
          <a:p>
            <a:pPr marL="288000" marR="0" lvl="0" indent="-288000" algn="l" rtl="0">
              <a:spcBef>
                <a:spcPts val="0"/>
              </a:spcBef>
              <a:spcAft>
                <a:spcPts val="0"/>
              </a:spcAft>
            </a:pPr>
            <a:r>
              <a:rPr lang="fi-FI" dirty="0"/>
              <a:t>Molemmissa sodissa kommunistit saivat apua rajan yli Maon Kiinalta ja myös NL:lta.</a:t>
            </a:r>
          </a:p>
          <a:p>
            <a:pPr marL="288000" marR="0" lvl="0" indent="-288000" algn="l" rtl="0">
              <a:spcBef>
                <a:spcPts val="0"/>
              </a:spcBef>
              <a:spcAft>
                <a:spcPts val="0"/>
              </a:spcAft>
            </a:pPr>
            <a:r>
              <a:rPr lang="fi-FI" dirty="0"/>
              <a:t>Molemmissa maissa etelää hallitsi oikeistohallitus, jota Yhdysvallat tuki.</a:t>
            </a:r>
          </a:p>
          <a:p>
            <a:pPr marL="288000" marR="0" lvl="0" indent="-288000" algn="l" rtl="0">
              <a:spcBef>
                <a:spcPts val="0"/>
              </a:spcBef>
              <a:spcAft>
                <a:spcPts val="0"/>
              </a:spcAft>
            </a:pPr>
            <a:r>
              <a:rPr lang="fi-FI" dirty="0"/>
              <a:t>Molemmissa sodissa Yhdysvallat yritti estää kommunisimin leviämisen ja Kiinan vaikutusvallan kasvun.</a:t>
            </a:r>
          </a:p>
        </p:txBody>
      </p:sp>
    </p:spTree>
    <p:extLst>
      <p:ext uri="{BB962C8B-B14F-4D97-AF65-F5344CB8AC3E}">
        <p14:creationId xmlns:p14="http://schemas.microsoft.com/office/powerpoint/2010/main" val="1163128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Näkökulmia</a:t>
            </a:r>
          </a:p>
        </p:txBody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457200" y="993725"/>
            <a:ext cx="8001000" cy="5086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fi-FI" b="1" dirty="0" smtClean="0"/>
              <a:t>Erottavat piirteet</a:t>
            </a:r>
            <a:endParaRPr lang="fi-FI" b="1" dirty="0"/>
          </a:p>
          <a:p>
            <a:pPr marL="288000" marR="0" lvl="0" indent="-288000" algn="l" rtl="0">
              <a:spcBef>
                <a:spcPts val="0"/>
              </a:spcBef>
              <a:spcAft>
                <a:spcPts val="0"/>
              </a:spcAft>
            </a:pPr>
            <a:r>
              <a:rPr lang="fi-FI" dirty="0"/>
              <a:t>Korean sota oli lyhyempi (1950-53) ja se käytiin aikaisemmin kuin Vietnamin sota (n. 1960-1975).</a:t>
            </a:r>
          </a:p>
          <a:p>
            <a:pPr marL="288000" marR="0" lvl="0" indent="-288000" algn="l" rtl="0">
              <a:spcBef>
                <a:spcPts val="0"/>
              </a:spcBef>
              <a:spcAft>
                <a:spcPts val="0"/>
              </a:spcAft>
            </a:pPr>
            <a:r>
              <a:rPr lang="fi-FI" dirty="0"/>
              <a:t>Korean sota aiheutti maailmalla noususuhdanteen, kun asetarvikkeiden kysyntä kasvoi. Vietnamin sota aiheutti laskusuhdanteen, kun Yhdysvallat oli talousvaikeuksissa.</a:t>
            </a:r>
          </a:p>
          <a:p>
            <a:pPr marL="288000" marR="0" lvl="0" indent="-288000" algn="l" rtl="0">
              <a:spcBef>
                <a:spcPts val="0"/>
              </a:spcBef>
              <a:spcAft>
                <a:spcPts val="0"/>
              </a:spcAft>
            </a:pPr>
            <a:r>
              <a:rPr lang="fi-FI" dirty="0"/>
              <a:t>USA:n hyökkäyksellä Koreaan oli YK:n lupa, Vietnamissa USA toteutti yksipuolista suurvaltapolitiikkaa.</a:t>
            </a:r>
          </a:p>
          <a:p>
            <a:pPr marL="288000" marR="0" lvl="0" indent="-288000" algn="l" rtl="0">
              <a:spcBef>
                <a:spcPts val="0"/>
              </a:spcBef>
              <a:spcAft>
                <a:spcPts val="0"/>
              </a:spcAft>
            </a:pPr>
            <a:r>
              <a:rPr lang="fi-FI" dirty="0"/>
              <a:t>Korean sota ei levinnyt tv-sotana maailmalle, Vietnam levisi ja aiheutti tyytymättömyyttä.</a:t>
            </a:r>
          </a:p>
          <a:p>
            <a:pPr marL="288000" marR="0" lvl="0" indent="-288000" algn="l" rtl="0">
              <a:spcBef>
                <a:spcPts val="0"/>
              </a:spcBef>
              <a:spcAft>
                <a:spcPts val="0"/>
              </a:spcAft>
            </a:pPr>
            <a:r>
              <a:rPr lang="fi-FI" dirty="0"/>
              <a:t>Korean sotaa ei Yhdysvalloissa arvosteltu, Vietnamin sotaa vastaan syntyi voimakkaita protestiliikkeitä.</a:t>
            </a:r>
          </a:p>
          <a:p>
            <a:pPr marL="288000" marR="0" lvl="0" indent="-288000" algn="l" rtl="0">
              <a:spcBef>
                <a:spcPts val="0"/>
              </a:spcBef>
              <a:spcAft>
                <a:spcPts val="0"/>
              </a:spcAft>
            </a:pPr>
            <a:r>
              <a:rPr lang="fi-FI" dirty="0"/>
              <a:t>Korea ei muuttunut kokonaan kommunistiseksi, mutta Vietnam muuttui.</a:t>
            </a:r>
          </a:p>
          <a:p>
            <a:pPr marL="288000" lvl="0" indent="-288000" rtl="0">
              <a:spcBef>
                <a:spcPts val="0"/>
              </a:spcBef>
              <a:spcAft>
                <a:spcPts val="0"/>
              </a:spcAft>
            </a:pPr>
            <a:r>
              <a:rPr lang="fi-FI" dirty="0"/>
              <a:t>Yhdysvallat </a:t>
            </a:r>
            <a:r>
              <a:rPr lang="fi-FI" dirty="0" smtClean="0"/>
              <a:t>ei hävinnyt Koreassa, mutta Vietnamissa hävisi.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07206208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Blank Presentation">
      <a:majorFont>
        <a:latin typeface="Verdana"/>
        <a:ea typeface="ＭＳ Ｐゴシック"/>
        <a:cs typeface="Geneva"/>
      </a:majorFont>
      <a:minorFont>
        <a:latin typeface="Verdana"/>
        <a:ea typeface="ＭＳ Ｐゴシック"/>
        <a:cs typeface="Genev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i-FI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Lucida Grande" charset="0"/>
            <a:ea typeface="ＭＳ Ｐゴシック" charset="0"/>
            <a:cs typeface="Genev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i-FI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Lucida Grande" charset="0"/>
            <a:ea typeface="ＭＳ Ｐゴシック" charset="0"/>
            <a:cs typeface="Geneva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pe-ppt_pohja" id="{5733D5CD-3864-A844-87E4-12B4A7516803}" vid="{DD135B07-40C7-0E46-8712-5E6F024D19D3}"/>
    </a:ext>
  </a:extLst>
</a:theme>
</file>

<file path=ppt/theme/theme2.xml><?xml version="1.0" encoding="utf-8"?>
<a:theme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Oiva Dokumentti 2" ma:contentTypeID="0x0101006A759CC3617D4A198264873379924809007A1E2605DCD38D45AFD65C9D5303E4F7" ma:contentTypeVersion="6" ma:contentTypeDescription="Luo uusi asiakirja." ma:contentTypeScope="" ma:versionID="828e98d423d5acdb6cf5c3f1a5a9947e">
  <xsd:schema xmlns:xsd="http://www.w3.org/2001/XMLSchema" xmlns:xs="http://www.w3.org/2001/XMLSchema" xmlns:p="http://schemas.microsoft.com/office/2006/metadata/properties" xmlns:ns2="a8d9c6b2-3655-4504-8205-749f4c2876db" targetNamespace="http://schemas.microsoft.com/office/2006/metadata/properties" ma:root="true" ma:fieldsID="51587bf6ca1a57cb963cd34efc547897" ns2:_="">
    <xsd:import namespace="a8d9c6b2-3655-4504-8205-749f4c2876db"/>
    <xsd:element name="properties">
      <xsd:complexType>
        <xsd:sequence>
          <xsd:element name="documentManagement">
            <xsd:complexType>
              <xsd:all>
                <xsd:element ref="ns2:ValoIntranetDocumentOwner" minOccurs="0"/>
                <xsd:element ref="ns2:ValoIntranetDocumentType" minOccurs="0"/>
                <xsd:element ref="ns2:ValoIntranetConfidentiality" minOccurs="0"/>
                <xsd:element ref="ns2:ValoIntranetPreservationTime" minOccurs="0"/>
                <xsd:element ref="ns2:TaxKeywordTaxHTField" minOccurs="0"/>
                <xsd:element ref="ns2:TaxCatchAll" minOccurs="0"/>
                <xsd:element ref="ns2:TaxCatchAllLabe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d9c6b2-3655-4504-8205-749f4c2876db" elementFormDefault="qualified">
    <xsd:import namespace="http://schemas.microsoft.com/office/2006/documentManagement/types"/>
    <xsd:import namespace="http://schemas.microsoft.com/office/infopath/2007/PartnerControls"/>
    <xsd:element name="ValoIntranetDocumentOwner" ma:index="8" nillable="true" ma:displayName="Omistaja" ma:list="UserInfo" ma:SharePointGroup="0" ma:internalName="ValoIntranetDocumentOwne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ValoIntranetDocumentType" ma:index="9" nillable="true" ma:displayName="Tyyppi" ma:internalName="ValoIntranetDocumentType">
      <xsd:simpleType>
        <xsd:restriction base="dms:Choice">
          <xsd:enumeration value="Agenda"/>
          <xsd:enumeration value="Aikataulu"/>
          <xsd:enumeration value="Esitys"/>
          <xsd:enumeration value="Hinnasto"/>
          <xsd:enumeration value="Lomake"/>
          <xsd:enumeration value="Luettelo"/>
          <xsd:enumeration value="Muistio"/>
          <xsd:enumeration value="Ohje"/>
          <xsd:enumeration value="Pöytäkirja"/>
          <xsd:enumeration value="Raportti"/>
          <xsd:enumeration value="Sopimus"/>
          <xsd:enumeration value="Suunnitelma"/>
          <xsd:enumeration value="Tiedote"/>
        </xsd:restriction>
      </xsd:simpleType>
    </xsd:element>
    <xsd:element name="ValoIntranetConfidentiality" ma:index="10" nillable="true" ma:displayName="Luottamuksellisuus" ma:internalName="ValoIntranetConfidentiality">
      <xsd:simpleType>
        <xsd:restriction base="dms:Choice">
          <xsd:enumeration value="Julkinen"/>
          <xsd:enumeration value="Luottamuksellinen"/>
          <xsd:enumeration value="Salainen"/>
          <xsd:enumeration value="Sisäinen"/>
        </xsd:restriction>
      </xsd:simpleType>
    </xsd:element>
    <xsd:element name="ValoIntranetPreservationTime" ma:index="11" nillable="true" ma:displayName="Säilytysaika" ma:default="1 vuosi" ma:internalName="ValoIntranetPreservationTime">
      <xsd:simpleType>
        <xsd:restriction base="dms:Choice">
          <xsd:enumeration value="1 vuosi"/>
          <xsd:enumeration value="3 vuotta"/>
          <xsd:enumeration value="5 vuotta"/>
          <xsd:enumeration value="Aina"/>
        </xsd:restriction>
      </xsd:simpleType>
    </xsd:element>
    <xsd:element name="TaxKeywordTaxHTField" ma:index="12" nillable="true" ma:taxonomy="true" ma:internalName="TaxKeywordTaxHTField" ma:taxonomyFieldName="TaxKeyword" ma:displayName="Yrityksen avainsanat" ma:fieldId="{23f27201-bee3-471e-b2e7-b64fd8b7ca38}" ma:taxonomyMulti="true" ma:sspId="1b7528bd-6053-4c54-9fa3-c362d387d92b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3" nillable="true" ma:displayName="Taxonomy Catch All Column" ma:hidden="true" ma:list="{a3bf15aa-9e81-4b24-a427-75a26834ba2b}" ma:internalName="TaxCatchAll" ma:showField="CatchAllData" ma:web="a8d9c6b2-3655-4504-8205-749f4c2876d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4" nillable="true" ma:displayName="Taxonomy Catch All Column1" ma:hidden="true" ma:list="{a3bf15aa-9e81-4b24-a427-75a26834ba2b}" ma:internalName="TaxCatchAllLabel" ma:readOnly="true" ma:showField="CatchAllDataLabel" ma:web="a8d9c6b2-3655-4504-8205-749f4c2876d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8d9c6b2-3655-4504-8205-749f4c2876db"/>
    <ValoIntranetConfidentiality xmlns="a8d9c6b2-3655-4504-8205-749f4c2876db" xsi:nil="true"/>
    <TaxKeywordTaxHTField xmlns="a8d9c6b2-3655-4504-8205-749f4c2876db">
      <Terms xmlns="http://schemas.microsoft.com/office/infopath/2007/PartnerControls"/>
    </TaxKeywordTaxHTField>
    <ValoIntranetDocumentOwner xmlns="a8d9c6b2-3655-4504-8205-749f4c2876db">
      <UserInfo>
        <DisplayName/>
        <AccountId xsi:nil="true"/>
        <AccountType/>
      </UserInfo>
    </ValoIntranetDocumentOwner>
    <ValoIntranetDocumentType xmlns="a8d9c6b2-3655-4504-8205-749f4c2876db" xsi:nil="true"/>
    <ValoIntranetPreservationTime xmlns="a8d9c6b2-3655-4504-8205-749f4c2876db">1 vuosi</ValoIntranetPreservationTime>
  </documentManagement>
</p:properties>
</file>

<file path=customXml/item3.xml><?xml version="1.0" encoding="utf-8"?>
<LongProperties xmlns="http://schemas.microsoft.com/office/2006/metadata/longProperties"/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70A98C9-F725-421C-A119-76FAAE7798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8d9c6b2-3655-4504-8205-749f4c2876d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C69D417-8C22-437C-8803-F9A9448B1813}">
  <ds:schemaRefs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schemas.microsoft.com/office/2006/documentManagement/types"/>
    <ds:schemaRef ds:uri="a8d9c6b2-3655-4504-8205-749f4c2876db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5499A15-F71D-4334-99D5-E0327F9A4F9A}">
  <ds:schemaRefs>
    <ds:schemaRef ds:uri="http://schemas.microsoft.com/office/2006/metadata/longProperties"/>
  </ds:schemaRefs>
</ds:datastoreItem>
</file>

<file path=customXml/itemProps4.xml><?xml version="1.0" encoding="utf-8"?>
<ds:datastoreItem xmlns:ds="http://schemas.openxmlformats.org/officeDocument/2006/customXml" ds:itemID="{DFA3B0D6-F5B6-44C6-B76A-53597D10F97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ppt-ope_pohja</Template>
  <TotalTime>356</TotalTime>
  <Words>186</Words>
  <Application>Microsoft Office PowerPoint</Application>
  <PresentationFormat>Näytössä katseltava diaesitys (4:3)</PresentationFormat>
  <Paragraphs>27</Paragraphs>
  <Slides>4</Slides>
  <Notes>4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4</vt:i4>
      </vt:variant>
    </vt:vector>
  </HeadingPairs>
  <TitlesOfParts>
    <vt:vector size="5" baseType="lpstr">
      <vt:lpstr>Blank Presentation</vt:lpstr>
      <vt:lpstr>PowerPoint-esitys</vt:lpstr>
      <vt:lpstr>Vertaile Korean ja Vietnamin sotia. Mitä yhteisiä ja erottavia piirteitä löydät?</vt:lpstr>
      <vt:lpstr>Näkökulmia</vt:lpstr>
      <vt:lpstr>Näkökulmia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Microsoft Office -käyttäjä</dc:creator>
  <cp:lastModifiedBy>jaakokai</cp:lastModifiedBy>
  <cp:revision>55</cp:revision>
  <dcterms:created xsi:type="dcterms:W3CDTF">2016-09-06T12:02:22Z</dcterms:created>
  <dcterms:modified xsi:type="dcterms:W3CDTF">2017-05-10T08:51:22Z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OK Document</vt:lpwstr>
  </property>
  <property fmtid="{D5CDD505-2E9C-101B-9397-08002B2CF9AE}" pid="3" name="ContentTypeId">
    <vt:lpwstr>0x0101006A759CC3617D4A198264873379924809007A1E2605DCD38D45AFD65C9D5303E4F7</vt:lpwstr>
  </property>
  <property fmtid="{D5CDD505-2E9C-101B-9397-08002B2CF9AE}" pid="4" name="TaxKeyword">
    <vt:lpwstr/>
  </property>
</Properties>
</file>