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8F8DA07-A61C-A706-FBB4-E11779F0B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E0AE62A-CFF7-7D6C-F472-054B184BB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D515E22-53C4-BBA7-E180-FEDB4BFE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098B50-03FD-1B94-1E6D-80DFE1C0F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7960CB-2E90-5E62-5A80-3C7C419B2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485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CDCA9E-1207-19A9-863B-F38001C1D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848013B-12E3-0473-ED3A-564DDA828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F3FDD4-C36C-73CA-00B3-019E10DC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8A534E5-9D86-7716-34C1-EDF5A6E8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8F25EFC-CCF8-DDCF-3E40-0871FCAF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3154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0A09F69-1C17-EB1F-C0EE-1CA27A8EC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411C23F-5AD6-1BE3-0263-F4BAF0BF6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C4C069-7DA9-C423-09F7-B40A12F64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663F08-A8C6-8FC6-47C0-7BE296CD7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3FCD30B-6C32-FDF6-9B4B-4B53E9B2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579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D74719-CC7E-6C04-A57C-BFFA96C6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DD7CE0E-7AA3-B25A-DA62-29F6BED65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C55C40-A848-B6E9-5610-9A7D0095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A85D168-B63C-6347-71D0-86024BBA5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1180B8-CD0D-6B57-BE8E-01DC27B21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1264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38F2E0-6059-A971-ED3B-09482272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AEC2879-9FE3-8D2A-1B38-BB23CDD0C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7B34126-C6BE-6217-1C9F-D3A8DD87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276154-3FB1-2402-275F-A2C6FABD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7D0612-AF7C-0255-771A-8C7BAE82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99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02F259-65E8-9BDA-A757-DDBE738EE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00F09B-8278-EB78-BAFB-27008233E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567E40A-173A-7F9A-553F-609D59BE3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E7BC39B-1324-E416-FCA8-B0EEF47D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733FA2C-305C-D989-C0AF-F34DA187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AE193B-238F-8988-A927-45A48966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43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0F499D-AB7F-74A1-EAA5-B0EA8998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94A44E9-BC70-ADDE-C05B-AB2774967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5981AA7-A24D-0903-8D85-8D61C587C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FB09F00-B668-D7AF-3F06-3674E318B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F6ACABD-75E1-98A6-2B25-681B2AE20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1387C84-C01D-2272-39CA-E6BC81EC9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214733D-FF0A-07C7-C95B-EA9DD634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B43A28B-7CD0-DBC8-866C-95087B94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48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22FA70-2A41-553A-25E4-30D7A8910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8324C32-3EE8-E4DA-9A37-7D201408B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14439C6-921C-0416-A0E9-DCB5908E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DC11641-9C8E-6ABF-86C3-BC0BF837E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0600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5E28343-23F2-89A3-0653-ED17F273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FEF06BD-0F31-6233-82A5-600FB52C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3C24F4A-F0AB-2C5E-F448-0A070A03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240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D4EF8-AD49-9E04-531E-48C61DC0F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0EFEFE-5DE3-4BAA-7564-E36023A63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8A2687-DEFE-22A9-5289-0F7C30AB8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B87CA02-EA15-D284-864C-B614D0C8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812DF33-E7AC-582F-FF6A-DAC95D3EC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75C217-9FE2-D5F0-A2EE-FC9680F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728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BE7BB8-FFD3-AE94-CBF9-1F5F25871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5D92391-FAFC-36E0-CD79-5E769098C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FA4265-147F-59C2-884C-36446DFE3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72E8873-7AB6-B51E-6BB1-736C4827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DCB56EB-463B-35C7-4361-8ABA7F19E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C090355-A175-6BB0-33C5-7AF2DA72D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837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54CC5BF-B9DB-7D4C-F43F-A278F742C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B5C8A0E-46EE-D837-AC0C-ED60732D6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29CD13-7804-E629-4424-2D6AEC96A3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C97AF8-907A-4064-A263-A67409A533DC}" type="datetimeFigureOut">
              <a:rPr lang="fi-FI" smtClean="0"/>
              <a:t>8.3.2025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2FF76D-8574-8541-38F3-D3C15CE7C9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5A01066-95FF-5DC6-9A2B-0CAFA977A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5DBAF-C4D7-4527-9F22-1BB60AA685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662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4C0182-92A1-63FB-4DDB-1D33ED156D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Taidekuvasta karkaa hahmo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E1EF9EB-7323-03D4-87C6-EAF7B6F7F1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2198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9599B34-A98C-B79C-9370-A5D5AE2AE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89" y="0"/>
            <a:ext cx="8522563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6E4CEDD-E428-7B86-8A33-984E9DF85B3B}"/>
              </a:ext>
            </a:extLst>
          </p:cNvPr>
          <p:cNvSpPr txBox="1"/>
          <p:nvPr/>
        </p:nvSpPr>
        <p:spPr>
          <a:xfrm>
            <a:off x="9644743" y="653143"/>
            <a:ext cx="218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Hugo Simberg:</a:t>
            </a:r>
          </a:p>
          <a:p>
            <a:r>
              <a:rPr lang="fi-FI" dirty="0"/>
              <a:t>Haavoittunut enkeli</a:t>
            </a:r>
          </a:p>
          <a:p>
            <a:r>
              <a:rPr lang="fi-FI" dirty="0"/>
              <a:t>1903, öljymaalaus</a:t>
            </a:r>
          </a:p>
        </p:txBody>
      </p:sp>
    </p:spTree>
    <p:extLst>
      <p:ext uri="{BB962C8B-B14F-4D97-AF65-F5344CB8AC3E}">
        <p14:creationId xmlns:p14="http://schemas.microsoft.com/office/powerpoint/2010/main" val="383359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125B83E-F673-D950-82EF-DC7004C94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7" y="0"/>
            <a:ext cx="8025819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6D86A8-7C90-611B-9E39-BDF21EB8A639}"/>
              </a:ext>
            </a:extLst>
          </p:cNvPr>
          <p:cNvSpPr txBox="1"/>
          <p:nvPr/>
        </p:nvSpPr>
        <p:spPr>
          <a:xfrm>
            <a:off x="9209314" y="674914"/>
            <a:ext cx="2449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Helen Schjerfbeck: Toipilas 1888, öljymaalaus</a:t>
            </a:r>
          </a:p>
        </p:txBody>
      </p:sp>
    </p:spTree>
    <p:extLst>
      <p:ext uri="{BB962C8B-B14F-4D97-AF65-F5344CB8AC3E}">
        <p14:creationId xmlns:p14="http://schemas.microsoft.com/office/powerpoint/2010/main" val="241939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618C9A67-7568-B2A7-73D8-0055AAE31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860" y="0"/>
            <a:ext cx="5316279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D3776D58-4A1D-353A-76F3-3FA7FC33173C}"/>
              </a:ext>
            </a:extLst>
          </p:cNvPr>
          <p:cNvSpPr txBox="1"/>
          <p:nvPr/>
        </p:nvSpPr>
        <p:spPr>
          <a:xfrm>
            <a:off x="8175171" y="631371"/>
            <a:ext cx="3145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Albert Edelfelt: Kuningatar Blanka 1877, öljymaalaus</a:t>
            </a:r>
          </a:p>
        </p:txBody>
      </p:sp>
    </p:spTree>
    <p:extLst>
      <p:ext uri="{BB962C8B-B14F-4D97-AF65-F5344CB8AC3E}">
        <p14:creationId xmlns:p14="http://schemas.microsoft.com/office/powerpoint/2010/main" val="2634530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4C4F8BB-00C5-E14D-B5E4-FB47D8E0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81106" cy="6858000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FB58C23-9BC9-6968-B6B1-C46612642C75}"/>
              </a:ext>
            </a:extLst>
          </p:cNvPr>
          <p:cNvSpPr txBox="1"/>
          <p:nvPr/>
        </p:nvSpPr>
        <p:spPr>
          <a:xfrm>
            <a:off x="9481106" y="304800"/>
            <a:ext cx="2591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Ferdinand von Wright:</a:t>
            </a:r>
          </a:p>
          <a:p>
            <a:r>
              <a:rPr lang="fi-FI" dirty="0"/>
              <a:t>Ensi yllätys 1880, öljymaalaus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81978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F33E8990-AB5A-A47F-B75F-434638D51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344" y="0"/>
            <a:ext cx="5667769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3947683-6D30-4950-85E2-E1E6269041E8}"/>
              </a:ext>
            </a:extLst>
          </p:cNvPr>
          <p:cNvSpPr txBox="1"/>
          <p:nvPr/>
        </p:nvSpPr>
        <p:spPr>
          <a:xfrm>
            <a:off x="7935686" y="315686"/>
            <a:ext cx="3624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Akseli Gallen-Kallela: Poika ja varis 1884, öljymaalaus</a:t>
            </a:r>
          </a:p>
        </p:txBody>
      </p:sp>
    </p:spTree>
    <p:extLst>
      <p:ext uri="{BB962C8B-B14F-4D97-AF65-F5344CB8AC3E}">
        <p14:creationId xmlns:p14="http://schemas.microsoft.com/office/powerpoint/2010/main" val="1145920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44</Words>
  <Application>Microsoft Office PowerPoint</Application>
  <PresentationFormat>Laajakuva</PresentationFormat>
  <Paragraphs>9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Office-teema</vt:lpstr>
      <vt:lpstr>Taidekuvasta karkaa hahmo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Minna Seppala-Kortessalo</dc:creator>
  <cp:lastModifiedBy>Minna Seppala-Kortessalo</cp:lastModifiedBy>
  <cp:revision>5</cp:revision>
  <dcterms:created xsi:type="dcterms:W3CDTF">2025-03-08T18:41:31Z</dcterms:created>
  <dcterms:modified xsi:type="dcterms:W3CDTF">2025-03-08T19:47:58Z</dcterms:modified>
</cp:coreProperties>
</file>