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7DB20EB-851A-53EF-D42B-A28F8BC435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6EA7B78-4DB2-442E-C9B0-8EA3D1E268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11494AA-F69F-DAB4-A404-6B2425C46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123B-8BDB-4393-B398-2248BD64929E}" type="datetimeFigureOut">
              <a:rPr lang="fi-FI" smtClean="0"/>
              <a:t>24.2.2025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2254968-6DF1-74DA-5BFC-564A8D8E6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8427F66-2E4E-E6C0-5CB0-C6A3CC876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6C19C-9BFD-463C-BE1A-9E1E3D70D0A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46230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781A577-E278-0902-F54D-DA04EDA41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67817590-F1E8-327F-239B-44AF79145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966097E-A8B0-8E3C-3CE6-4C3530453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123B-8BDB-4393-B398-2248BD64929E}" type="datetimeFigureOut">
              <a:rPr lang="fi-FI" smtClean="0"/>
              <a:t>24.2.2025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903BD7B-E208-F461-ED71-D2733AB0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A428F66-8DAF-971A-8201-88A24B2DC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6C19C-9BFD-463C-BE1A-9E1E3D70D0A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36309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D3477CC0-4E79-3B67-DF3B-E156528AFD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EA71EF7B-79E7-BF39-C4B0-F402B3524D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F2EC3A8-8B04-5107-8CC4-FBBB0B159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123B-8BDB-4393-B398-2248BD64929E}" type="datetimeFigureOut">
              <a:rPr lang="fi-FI" smtClean="0"/>
              <a:t>24.2.2025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D6558DE-80F8-814B-047B-FB301C561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CE3B213-299E-7C50-FBCF-DA67CCDC4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6C19C-9BFD-463C-BE1A-9E1E3D70D0A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7351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9A4EED5-77F8-9552-7105-D8602FBE9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92A01C7-6C16-1E84-F520-D8CAC40C3D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7009197-136F-3FCA-CF88-6691AE8A6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123B-8BDB-4393-B398-2248BD64929E}" type="datetimeFigureOut">
              <a:rPr lang="fi-FI" smtClean="0"/>
              <a:t>24.2.2025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4597D91-FEA5-C4D2-E1F6-8129C5C3B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2C0D653-0F74-CBAC-8036-8C257D329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6C19C-9BFD-463C-BE1A-9E1E3D70D0A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82780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5AED709-59A2-5E2A-C991-C80ACE0ED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CB198CC-664D-3A12-B253-DA7CAACD81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0C6AB6A-ED94-515F-3580-400632271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123B-8BDB-4393-B398-2248BD64929E}" type="datetimeFigureOut">
              <a:rPr lang="fi-FI" smtClean="0"/>
              <a:t>24.2.2025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50C20E5-5577-3DAF-B097-9A96622B8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9D6430F-2735-9390-5296-C8967B0C7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6C19C-9BFD-463C-BE1A-9E1E3D70D0A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17407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A9DA14E-E131-395A-2280-8B9877DC6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CC87A0C-D9D1-C56C-1150-9587283E6E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23E89F1-AC8D-C5F4-59DD-486688CDBF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7FA14DC0-CA8C-9B26-90A8-67FB2EAB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123B-8BDB-4393-B398-2248BD64929E}" type="datetimeFigureOut">
              <a:rPr lang="fi-FI" smtClean="0"/>
              <a:t>24.2.2025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BFC1497C-C286-5ACC-22CC-D7F52CDCB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2882A79-75C8-0F3E-A207-EE4F0AFC3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6C19C-9BFD-463C-BE1A-9E1E3D70D0A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07135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AF5A846-92C7-2104-5741-79E9CE16B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80CEF7E-60C6-64BC-9845-7F08AB9AA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9D0E830-D6CF-C2C1-964E-AC661EC56F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D7DF1ABA-D2A5-3757-CA47-F942938B66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2B9CE2F6-EBC6-F441-F26E-FD3ED92361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9050516D-CB60-C470-8862-8E7D9CC70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123B-8BDB-4393-B398-2248BD64929E}" type="datetimeFigureOut">
              <a:rPr lang="fi-FI" smtClean="0"/>
              <a:t>24.2.2025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94946BFA-02FB-8903-170E-986CBE891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666297CA-5E03-AC32-5176-17FC43245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6C19C-9BFD-463C-BE1A-9E1E3D70D0A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00427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B336A0D-FBB9-71A8-05A3-4CEE71ECD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DE8F2C8-12D4-F349-EABC-592A4318D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123B-8BDB-4393-B398-2248BD64929E}" type="datetimeFigureOut">
              <a:rPr lang="fi-FI" smtClean="0"/>
              <a:t>24.2.2025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B88953C5-1566-A333-6564-53E1B723E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846C7FC5-229D-5BA4-BC46-6A2295093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6C19C-9BFD-463C-BE1A-9E1E3D70D0A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97926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8E9369C0-F0C8-E795-EF13-9AF123C73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123B-8BDB-4393-B398-2248BD64929E}" type="datetimeFigureOut">
              <a:rPr lang="fi-FI" smtClean="0"/>
              <a:t>24.2.2025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4E835D5B-95EE-843F-1CBA-62FA3050A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4CE82C4A-0617-CF03-3983-C88181E1F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6C19C-9BFD-463C-BE1A-9E1E3D70D0A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5599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D6C7DC4-1994-9FBA-5761-CE3A27CCF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1449FBA-DF16-A480-F7D8-DB104B237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A00C1602-F97E-BCAB-0CE9-C77DDDDA9D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D8598B16-6AA1-97D4-05F5-571E2B4C3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123B-8BDB-4393-B398-2248BD64929E}" type="datetimeFigureOut">
              <a:rPr lang="fi-FI" smtClean="0"/>
              <a:t>24.2.2025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71A91E00-F545-B3BA-AB95-96DC7472E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F5A354C-3C16-A198-95A6-4655BC10F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6C19C-9BFD-463C-BE1A-9E1E3D70D0A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80857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6442867-9E8C-ADF4-CE91-2CB960159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07CCA940-F84F-5823-CD7E-E8C3F486D5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8615A44F-97E3-E6CC-8131-62C0805F5B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2FDDA9D-C5BF-470A-4681-3E0FA30F1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123B-8BDB-4393-B398-2248BD64929E}" type="datetimeFigureOut">
              <a:rPr lang="fi-FI" smtClean="0"/>
              <a:t>24.2.2025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7163B84-2692-6619-4ED6-CE0C6DB88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714B57B-17C7-85EF-3586-5B3BCA502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6C19C-9BFD-463C-BE1A-9E1E3D70D0A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12100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7BD94379-FB76-B81B-36BC-831C0A1B1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27ABBBA-7475-91CE-B446-9DA088DE2F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DFF6990-B333-3E50-8972-D9BF850008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5E0123B-8BDB-4393-B398-2248BD64929E}" type="datetimeFigureOut">
              <a:rPr lang="fi-FI" smtClean="0"/>
              <a:t>24.2.2025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8FFA2A6-B559-1EE0-211F-073C9C0295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D2EB16A-19C9-35DF-58D9-6FBABA6427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86C19C-9BFD-463C-BE1A-9E1E3D70D0A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3933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4B7A1AB-7029-5E73-B38E-F57063476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Kööpenhaminan värikkäät talot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6269C43-0B0B-75C3-433F-3DD0D1BB96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/>
              <a:t>Tony </a:t>
            </a:r>
            <a:r>
              <a:rPr lang="fi-FI" dirty="0" err="1"/>
              <a:t>Schultenin</a:t>
            </a:r>
            <a:r>
              <a:rPr lang="fi-FI" dirty="0"/>
              <a:t> inspiroimana</a:t>
            </a:r>
          </a:p>
        </p:txBody>
      </p:sp>
    </p:spTree>
    <p:extLst>
      <p:ext uri="{BB962C8B-B14F-4D97-AF65-F5344CB8AC3E}">
        <p14:creationId xmlns:p14="http://schemas.microsoft.com/office/powerpoint/2010/main" val="22108342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FA7AB5F5-8B45-E687-0D80-250A7E673D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453" b="833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616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7171A04A-3C63-86EA-5568-5AADB167B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3567" y="0"/>
            <a:ext cx="68648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494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81752F20-BBE0-85D3-F4B8-41E744A00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108" y="346710"/>
            <a:ext cx="11908891" cy="602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359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C2CEA57B-17E4-5A47-1D1D-8E69E6D56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2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806F897F-F0E8-90A2-AAAA-B59176578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9523" y="0"/>
            <a:ext cx="7092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697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7CE178EE-6A14-5CE9-957E-94AC283B1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578" y="0"/>
            <a:ext cx="110948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5811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731DD403-B8D0-40DF-9D78-6B8C9C659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775" y="0"/>
            <a:ext cx="10458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2047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6</Words>
  <Application>Microsoft Office PowerPoint</Application>
  <PresentationFormat>Laajakuva</PresentationFormat>
  <Paragraphs>2</Paragraphs>
  <Slides>8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8</vt:i4>
      </vt:variant>
    </vt:vector>
  </HeadingPairs>
  <TitlesOfParts>
    <vt:vector size="12" baseType="lpstr">
      <vt:lpstr>Aptos</vt:lpstr>
      <vt:lpstr>Aptos Display</vt:lpstr>
      <vt:lpstr>Arial</vt:lpstr>
      <vt:lpstr>Office-teema</vt:lpstr>
      <vt:lpstr>Kööpenhaminan värikkäät talot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Minna Seppala-Kortessalo</dc:creator>
  <cp:lastModifiedBy>Minna Seppala-Kortessalo</cp:lastModifiedBy>
  <cp:revision>1</cp:revision>
  <dcterms:created xsi:type="dcterms:W3CDTF">2025-02-24T19:15:56Z</dcterms:created>
  <dcterms:modified xsi:type="dcterms:W3CDTF">2025-02-24T19:24:05Z</dcterms:modified>
</cp:coreProperties>
</file>