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56" r:id="rId5"/>
    <p:sldId id="303" r:id="rId6"/>
    <p:sldId id="301" r:id="rId7"/>
    <p:sldId id="288" r:id="rId8"/>
    <p:sldId id="302" r:id="rId9"/>
    <p:sldId id="306" r:id="rId10"/>
    <p:sldId id="291" r:id="rId11"/>
    <p:sldId id="299" r:id="rId12"/>
    <p:sldId id="304" r:id="rId13"/>
  </p:sldIdLst>
  <p:sldSz cx="12192000" cy="6858000"/>
  <p:notesSz cx="6858000" cy="9144000"/>
  <p:defaultTextStyle>
    <a:defPPr rtl="0"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99E1C38-E1D7-D640-978A-BFF5E9FE3DE3}" v="62" dt="2025-10-10T09:16:06.610"/>
    <p1510:client id="{DB6F0373-A723-EC3B-C207-4F2EC5C77CAA}" v="114" dt="2025-10-12T07:44:46.649"/>
  </p1510:revLst>
</p1510:revInfo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274" autoAdjust="0"/>
  </p:normalViewPr>
  <p:slideViewPr>
    <p:cSldViewPr snapToGrid="0">
      <p:cViewPr varScale="1">
        <p:scale>
          <a:sx n="164" d="100"/>
          <a:sy n="164" d="100"/>
        </p:scale>
        <p:origin x="186" y="132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0" d="100"/>
          <a:sy n="90" d="100"/>
        </p:scale>
        <p:origin x="206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FB8555-540F-4EF7-8D46-8ABB018A3B6F}" type="doc">
      <dgm:prSet loTypeId="urn:microsoft.com/office/officeart/2005/8/layout/process3" loCatId="process" qsTypeId="urn:microsoft.com/office/officeart/2005/8/quickstyle/simple1" qsCatId="simple" csTypeId="urn:microsoft.com/office/officeart/2005/8/colors/accent5_2" csCatId="accent5" phldr="1"/>
      <dgm:spPr/>
      <dgm:t>
        <a:bodyPr rtlCol="0"/>
        <a:lstStyle/>
        <a:p>
          <a:pPr rtl="0"/>
          <a:endParaRPr lang="en-US"/>
        </a:p>
      </dgm:t>
    </dgm:pt>
    <dgm:pt modelId="{EC30385C-94E2-463C-9938-AC727EF3A0BD}">
      <dgm:prSet phldrT="[Text]"/>
      <dgm:spPr/>
      <dgm:t>
        <a:bodyPr rtlCol="0"/>
        <a:lstStyle/>
        <a:p>
          <a:pPr rtl="0"/>
          <a:r>
            <a:rPr lang="fi-FI" noProof="0" dirty="0"/>
            <a:t>Tuen tarpeen arviointi</a:t>
          </a:r>
        </a:p>
      </dgm:t>
      <dgm:extLst>
        <a:ext uri="{E40237B7-FDA0-4F09-8148-C483321AD2D9}">
          <dgm14:cNvPr xmlns:dgm14="http://schemas.microsoft.com/office/drawing/2010/diagram" id="0" name="" title="Step 1 task description"/>
        </a:ext>
      </dgm:extLst>
    </dgm:pt>
    <dgm:pt modelId="{58DF4C60-3566-42CD-B46D-A4F7342C86B5}" type="parTrans" cxnId="{4C6667EF-B515-4AD7-B1AE-F2348ABE3E9E}">
      <dgm:prSet/>
      <dgm:spPr/>
      <dgm:t>
        <a:bodyPr rtlCol="0"/>
        <a:lstStyle/>
        <a:p>
          <a:pPr rtl="0"/>
          <a:endParaRPr lang="en-US"/>
        </a:p>
      </dgm:t>
    </dgm:pt>
    <dgm:pt modelId="{08A01995-8A59-4BE3-9C91-CE9AECB335DE}" type="sibTrans" cxnId="{4C6667EF-B515-4AD7-B1AE-F2348ABE3E9E}">
      <dgm:prSet/>
      <dgm:spPr/>
      <dgm:t>
        <a:bodyPr rtlCol="0"/>
        <a:lstStyle/>
        <a:p>
          <a:pPr rtl="0"/>
          <a:endParaRPr lang="en-US"/>
        </a:p>
      </dgm:t>
    </dgm:pt>
    <dgm:pt modelId="{89EC74D7-8ED6-4609-997D-DDAF8AB36679}">
      <dgm:prSet phldrT="[Text]"/>
      <dgm:spPr/>
      <dgm:t>
        <a:bodyPr rtlCol="0"/>
        <a:lstStyle/>
        <a:p>
          <a:pPr rtl="0"/>
          <a:r>
            <a:rPr lang="fi-FI" noProof="0" dirty="0"/>
            <a:t>Suunnitelma</a:t>
          </a:r>
        </a:p>
      </dgm:t>
      <dgm:extLst>
        <a:ext uri="{E40237B7-FDA0-4F09-8148-C483321AD2D9}">
          <dgm14:cNvPr xmlns:dgm14="http://schemas.microsoft.com/office/drawing/2010/diagram" id="0" name="" title="Step 2 task description"/>
        </a:ext>
      </dgm:extLst>
    </dgm:pt>
    <dgm:pt modelId="{0698AAB8-4775-4A7F-A278-8DD90161C1F5}" type="parTrans" cxnId="{D735CEB7-C537-4EB1-B47E-8C0A39B59309}">
      <dgm:prSet/>
      <dgm:spPr/>
      <dgm:t>
        <a:bodyPr rtlCol="0"/>
        <a:lstStyle/>
        <a:p>
          <a:pPr rtl="0"/>
          <a:endParaRPr lang="en-US"/>
        </a:p>
      </dgm:t>
    </dgm:pt>
    <dgm:pt modelId="{17559087-0E7E-42E7-8DC5-4B772FD58A02}" type="sibTrans" cxnId="{D735CEB7-C537-4EB1-B47E-8C0A39B59309}">
      <dgm:prSet/>
      <dgm:spPr/>
      <dgm:t>
        <a:bodyPr rtlCol="0"/>
        <a:lstStyle/>
        <a:p>
          <a:pPr rtl="0"/>
          <a:endParaRPr lang="en-US"/>
        </a:p>
      </dgm:t>
    </dgm:pt>
    <dgm:pt modelId="{4537B24E-F32C-4F73-9C4F-EDE47D952988}">
      <dgm:prSet phldrT="[Text]" custT="1"/>
      <dgm:spPr/>
      <dgm:t>
        <a:bodyPr rtlCol="0"/>
        <a:lstStyle/>
        <a:p>
          <a:pPr rtl="0"/>
          <a:r>
            <a:rPr lang="fi-FI" sz="2400" noProof="0" dirty="0"/>
            <a:t>Päätös</a:t>
          </a:r>
        </a:p>
      </dgm:t>
      <dgm:extLst>
        <a:ext uri="{E40237B7-FDA0-4F09-8148-C483321AD2D9}">
          <dgm14:cNvPr xmlns:dgm14="http://schemas.microsoft.com/office/drawing/2010/diagram" id="0" name="" title="Step 3 task description"/>
        </a:ext>
      </dgm:extLst>
    </dgm:pt>
    <dgm:pt modelId="{26742A97-67F7-4478-B770-44761CF89C6A}" type="parTrans" cxnId="{13B7E9B1-D150-4219-A314-09B055A18888}">
      <dgm:prSet/>
      <dgm:spPr/>
      <dgm:t>
        <a:bodyPr rtlCol="0"/>
        <a:lstStyle/>
        <a:p>
          <a:pPr rtl="0"/>
          <a:endParaRPr lang="en-US"/>
        </a:p>
      </dgm:t>
    </dgm:pt>
    <dgm:pt modelId="{0CA7C5B6-FD4A-4DEC-8D86-06439C70E349}" type="sibTrans" cxnId="{13B7E9B1-D150-4219-A314-09B055A18888}">
      <dgm:prSet/>
      <dgm:spPr/>
      <dgm:t>
        <a:bodyPr rtlCol="0"/>
        <a:lstStyle/>
        <a:p>
          <a:pPr rtl="0"/>
          <a:endParaRPr lang="en-US"/>
        </a:p>
      </dgm:t>
    </dgm:pt>
    <dgm:pt modelId="{B5446597-79E7-4762-BA53-6548F31530A7}">
      <dgm:prSet phldrT="[Text]"/>
      <dgm:spPr/>
      <dgm:t>
        <a:bodyPr rtlCol="0"/>
        <a:lstStyle/>
        <a:p>
          <a:pPr rtl="0"/>
          <a:r>
            <a:rPr lang="fi-FI" noProof="0" dirty="0"/>
            <a:t>Aloitetaan, kun tuki ei riitä. Erityisopettaja koordinoi. Yhteistyö oppilaan ja huoltajan kanssa.</a:t>
          </a:r>
        </a:p>
      </dgm:t>
    </dgm:pt>
    <dgm:pt modelId="{0233FA71-4D6D-4853-A4AA-40834F46506B}" type="parTrans" cxnId="{D7723192-5A15-4305-8B2C-938B202AB086}">
      <dgm:prSet/>
      <dgm:spPr/>
      <dgm:t>
        <a:bodyPr rtlCol="0"/>
        <a:lstStyle/>
        <a:p>
          <a:pPr rtl="0"/>
          <a:endParaRPr lang="en-US"/>
        </a:p>
      </dgm:t>
    </dgm:pt>
    <dgm:pt modelId="{8272BE74-EACE-4E0B-A81D-DF800D87569F}" type="sibTrans" cxnId="{D7723192-5A15-4305-8B2C-938B202AB086}">
      <dgm:prSet/>
      <dgm:spPr/>
      <dgm:t>
        <a:bodyPr rtlCol="0"/>
        <a:lstStyle/>
        <a:p>
          <a:pPr rtl="0"/>
          <a:endParaRPr lang="en-US"/>
        </a:p>
      </dgm:t>
    </dgm:pt>
    <dgm:pt modelId="{820BBFEE-DF64-4D92-B301-9FAA74709D1F}">
      <dgm:prSet phldrT="[Text]"/>
      <dgm:spPr/>
      <dgm:t>
        <a:bodyPr rtlCol="0"/>
        <a:lstStyle/>
        <a:p>
          <a:pPr rtl="0"/>
          <a:r>
            <a:rPr lang="fi-FI" noProof="0" dirty="0"/>
            <a:t>Opettajat laativat yhteistyössä oppilaan ja huoltajan kanssa. Vuosittainen päivittäminen.</a:t>
          </a:r>
        </a:p>
      </dgm:t>
    </dgm:pt>
    <dgm:pt modelId="{AD40B50F-BD7B-401B-83F7-C5AD73DE40E6}" type="parTrans" cxnId="{E7783933-ED52-4F4E-8A52-24F999FC86D9}">
      <dgm:prSet/>
      <dgm:spPr/>
      <dgm:t>
        <a:bodyPr rtlCol="0"/>
        <a:lstStyle/>
        <a:p>
          <a:pPr rtl="0"/>
          <a:endParaRPr lang="en-US"/>
        </a:p>
      </dgm:t>
    </dgm:pt>
    <dgm:pt modelId="{25B9A11F-2269-44FC-A134-B27579F830C0}" type="sibTrans" cxnId="{E7783933-ED52-4F4E-8A52-24F999FC86D9}">
      <dgm:prSet/>
      <dgm:spPr/>
      <dgm:t>
        <a:bodyPr rtlCol="0"/>
        <a:lstStyle/>
        <a:p>
          <a:pPr rtl="0"/>
          <a:endParaRPr lang="en-US"/>
        </a:p>
      </dgm:t>
    </dgm:pt>
    <dgm:pt modelId="{129662DD-405A-4B1A-AC34-14BCC38CDDE6}">
      <dgm:prSet phldrT="[Text]" custT="1"/>
      <dgm:spPr/>
      <dgm:t>
        <a:bodyPr rtlCol="0"/>
        <a:lstStyle/>
        <a:p>
          <a:pPr rtl="0"/>
          <a:r>
            <a:rPr lang="fi-FI" sz="2400" noProof="0" dirty="0"/>
            <a:t>Rehtorin hallintopäätös</a:t>
          </a:r>
        </a:p>
      </dgm:t>
    </dgm:pt>
    <dgm:pt modelId="{71029A48-7F97-4440-8DB2-0D925A37DC6C}" type="parTrans" cxnId="{18688E18-C69E-4829-B0FD-2245CE5564CD}">
      <dgm:prSet/>
      <dgm:spPr/>
      <dgm:t>
        <a:bodyPr rtlCol="0"/>
        <a:lstStyle/>
        <a:p>
          <a:pPr rtl="0"/>
          <a:endParaRPr lang="en-US"/>
        </a:p>
      </dgm:t>
    </dgm:pt>
    <dgm:pt modelId="{9045D7CC-6D04-4E1A-892A-F57A74984ABF}" type="sibTrans" cxnId="{18688E18-C69E-4829-B0FD-2245CE5564CD}">
      <dgm:prSet/>
      <dgm:spPr/>
      <dgm:t>
        <a:bodyPr rtlCol="0"/>
        <a:lstStyle/>
        <a:p>
          <a:pPr rtl="0"/>
          <a:endParaRPr lang="en-US"/>
        </a:p>
      </dgm:t>
    </dgm:pt>
    <dgm:pt modelId="{FBC3A0BC-9D8F-4C7B-B285-510A780E04E4}" type="pres">
      <dgm:prSet presAssocID="{51FB8555-540F-4EF7-8D46-8ABB018A3B6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6F384D2C-E4E5-4346-842E-45C83B5FE837}" type="pres">
      <dgm:prSet presAssocID="{EC30385C-94E2-463C-9938-AC727EF3A0BD}" presName="composite" presStyleCnt="0"/>
      <dgm:spPr/>
    </dgm:pt>
    <dgm:pt modelId="{8873D0CB-2D6D-4566-9DF3-8EEE8FBEDBB1}" type="pres">
      <dgm:prSet presAssocID="{EC30385C-94E2-463C-9938-AC727EF3A0BD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FF5522F5-3C62-4B28-B290-DD6F9230D5FC}" type="pres">
      <dgm:prSet presAssocID="{EC30385C-94E2-463C-9938-AC727EF3A0BD}" presName="parSh" presStyleLbl="node1" presStyleIdx="0" presStyleCnt="3" custLinFactNeighborX="8551" custLinFactNeighborY="-808"/>
      <dgm:spPr/>
      <dgm:t>
        <a:bodyPr/>
        <a:lstStyle/>
        <a:p>
          <a:endParaRPr lang="fi-FI"/>
        </a:p>
      </dgm:t>
    </dgm:pt>
    <dgm:pt modelId="{4CCB9AF2-8DF5-4E67-B7C3-3DBFD0E3C988}" type="pres">
      <dgm:prSet presAssocID="{EC30385C-94E2-463C-9938-AC727EF3A0BD}" presName="desTx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CEF8314A-78F5-4BB5-9A74-C79C6CD203DB}" type="pres">
      <dgm:prSet presAssocID="{08A01995-8A59-4BE3-9C91-CE9AECB335DE}" presName="sibTrans" presStyleLbl="sibTrans2D1" presStyleIdx="0" presStyleCnt="2"/>
      <dgm:spPr/>
      <dgm:t>
        <a:bodyPr/>
        <a:lstStyle/>
        <a:p>
          <a:endParaRPr lang="fi-FI"/>
        </a:p>
      </dgm:t>
    </dgm:pt>
    <dgm:pt modelId="{7CB676F8-AD4B-467A-B7FC-08E1EAC0C765}" type="pres">
      <dgm:prSet presAssocID="{08A01995-8A59-4BE3-9C91-CE9AECB335DE}" presName="connTx" presStyleLbl="sibTrans2D1" presStyleIdx="0" presStyleCnt="2"/>
      <dgm:spPr/>
      <dgm:t>
        <a:bodyPr/>
        <a:lstStyle/>
        <a:p>
          <a:endParaRPr lang="fi-FI"/>
        </a:p>
      </dgm:t>
    </dgm:pt>
    <dgm:pt modelId="{ED8DE53E-6552-4941-A7A0-63B5CFDC3B7F}" type="pres">
      <dgm:prSet presAssocID="{89EC74D7-8ED6-4609-997D-DDAF8AB36679}" presName="composite" presStyleCnt="0"/>
      <dgm:spPr/>
    </dgm:pt>
    <dgm:pt modelId="{BC08BF03-E980-41D1-B654-EEAD14081DDB}" type="pres">
      <dgm:prSet presAssocID="{89EC74D7-8ED6-4609-997D-DDAF8AB36679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91EE9095-C2A4-4D94-96DF-C9D35965DACA}" type="pres">
      <dgm:prSet presAssocID="{89EC74D7-8ED6-4609-997D-DDAF8AB36679}" presName="parSh" presStyleLbl="node1" presStyleIdx="1" presStyleCnt="3"/>
      <dgm:spPr/>
      <dgm:t>
        <a:bodyPr/>
        <a:lstStyle/>
        <a:p>
          <a:endParaRPr lang="fi-FI"/>
        </a:p>
      </dgm:t>
    </dgm:pt>
    <dgm:pt modelId="{6ABD7608-1ACD-4480-83ED-2C018AC775B7}" type="pres">
      <dgm:prSet presAssocID="{89EC74D7-8ED6-4609-997D-DDAF8AB36679}" presName="desTx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F7CD6700-2351-45F2-9473-0F28133BED5B}" type="pres">
      <dgm:prSet presAssocID="{17559087-0E7E-42E7-8DC5-4B772FD58A02}" presName="sibTrans" presStyleLbl="sibTrans2D1" presStyleIdx="1" presStyleCnt="2" custScaleX="96219" custScaleY="91860" custLinFactNeighborX="6323" custLinFactNeighborY="-35320"/>
      <dgm:spPr/>
      <dgm:t>
        <a:bodyPr/>
        <a:lstStyle/>
        <a:p>
          <a:endParaRPr lang="fi-FI"/>
        </a:p>
      </dgm:t>
    </dgm:pt>
    <dgm:pt modelId="{8E2470D3-5F57-4946-9E9F-493F72400AF1}" type="pres">
      <dgm:prSet presAssocID="{17559087-0E7E-42E7-8DC5-4B772FD58A02}" presName="connTx" presStyleLbl="sibTrans2D1" presStyleIdx="1" presStyleCnt="2"/>
      <dgm:spPr/>
      <dgm:t>
        <a:bodyPr/>
        <a:lstStyle/>
        <a:p>
          <a:endParaRPr lang="fi-FI"/>
        </a:p>
      </dgm:t>
    </dgm:pt>
    <dgm:pt modelId="{970D86C6-D8F8-4925-9EF2-C11491165954}" type="pres">
      <dgm:prSet presAssocID="{4537B24E-F32C-4F73-9C4F-EDE47D952988}" presName="composite" presStyleCnt="0"/>
      <dgm:spPr/>
    </dgm:pt>
    <dgm:pt modelId="{F95861E3-9004-4A69-82E1-F45511E7322B}" type="pres">
      <dgm:prSet presAssocID="{4537B24E-F32C-4F73-9C4F-EDE47D952988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2AB4AC59-F2D3-4D12-932E-1EA5F356454A}" type="pres">
      <dgm:prSet presAssocID="{4537B24E-F32C-4F73-9C4F-EDE47D952988}" presName="parSh" presStyleLbl="node1" presStyleIdx="2" presStyleCnt="3" custScaleX="145940" custScaleY="116647" custLinFactNeighborX="1250" custLinFactNeighborY="14862"/>
      <dgm:spPr/>
      <dgm:t>
        <a:bodyPr/>
        <a:lstStyle/>
        <a:p>
          <a:endParaRPr lang="fi-FI"/>
        </a:p>
      </dgm:t>
    </dgm:pt>
    <dgm:pt modelId="{74DD55D5-0C56-482A-BB8A-953E8FD090A2}" type="pres">
      <dgm:prSet presAssocID="{4537B24E-F32C-4F73-9C4F-EDE47D952988}" presName="desTx" presStyleLbl="fgAcc1" presStyleIdx="2" presStyleCnt="3" custScaleX="144304" custScaleY="82603" custLinFactNeighborX="-24036" custLinFactNeighborY="1867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D4FD4BBF-C345-4C7B-9F6B-BB4F18CEAECD}" type="presOf" srcId="{820BBFEE-DF64-4D92-B301-9FAA74709D1F}" destId="{6ABD7608-1ACD-4480-83ED-2C018AC775B7}" srcOrd="0" destOrd="0" presId="urn:microsoft.com/office/officeart/2005/8/layout/process3"/>
    <dgm:cxn modelId="{9CD00888-95D6-4B88-8282-D7C67716E722}" type="presOf" srcId="{17559087-0E7E-42E7-8DC5-4B772FD58A02}" destId="{8E2470D3-5F57-4946-9E9F-493F72400AF1}" srcOrd="1" destOrd="0" presId="urn:microsoft.com/office/officeart/2005/8/layout/process3"/>
    <dgm:cxn modelId="{4C6667EF-B515-4AD7-B1AE-F2348ABE3E9E}" srcId="{51FB8555-540F-4EF7-8D46-8ABB018A3B6F}" destId="{EC30385C-94E2-463C-9938-AC727EF3A0BD}" srcOrd="0" destOrd="0" parTransId="{58DF4C60-3566-42CD-B46D-A4F7342C86B5}" sibTransId="{08A01995-8A59-4BE3-9C91-CE9AECB335DE}"/>
    <dgm:cxn modelId="{18688E18-C69E-4829-B0FD-2245CE5564CD}" srcId="{4537B24E-F32C-4F73-9C4F-EDE47D952988}" destId="{129662DD-405A-4B1A-AC34-14BCC38CDDE6}" srcOrd="0" destOrd="0" parTransId="{71029A48-7F97-4440-8DB2-0D925A37DC6C}" sibTransId="{9045D7CC-6D04-4E1A-892A-F57A74984ABF}"/>
    <dgm:cxn modelId="{27799128-6C2C-4A26-853E-AA2F57FD5FCB}" type="presOf" srcId="{4537B24E-F32C-4F73-9C4F-EDE47D952988}" destId="{F95861E3-9004-4A69-82E1-F45511E7322B}" srcOrd="0" destOrd="0" presId="urn:microsoft.com/office/officeart/2005/8/layout/process3"/>
    <dgm:cxn modelId="{C5F33372-DD51-449C-AF3A-74A92C8D6A17}" type="presOf" srcId="{EC30385C-94E2-463C-9938-AC727EF3A0BD}" destId="{8873D0CB-2D6D-4566-9DF3-8EEE8FBEDBB1}" srcOrd="0" destOrd="0" presId="urn:microsoft.com/office/officeart/2005/8/layout/process3"/>
    <dgm:cxn modelId="{FA4C58D2-188E-452A-9125-2EBF527B373E}" type="presOf" srcId="{4537B24E-F32C-4F73-9C4F-EDE47D952988}" destId="{2AB4AC59-F2D3-4D12-932E-1EA5F356454A}" srcOrd="1" destOrd="0" presId="urn:microsoft.com/office/officeart/2005/8/layout/process3"/>
    <dgm:cxn modelId="{A68819FE-7568-4FE1-B581-7E5863A83153}" type="presOf" srcId="{51FB8555-540F-4EF7-8D46-8ABB018A3B6F}" destId="{FBC3A0BC-9D8F-4C7B-B285-510A780E04E4}" srcOrd="0" destOrd="0" presId="urn:microsoft.com/office/officeart/2005/8/layout/process3"/>
    <dgm:cxn modelId="{A0C14CD3-BB8A-4468-B700-D3299150DB5A}" type="presOf" srcId="{17559087-0E7E-42E7-8DC5-4B772FD58A02}" destId="{F7CD6700-2351-45F2-9473-0F28133BED5B}" srcOrd="0" destOrd="0" presId="urn:microsoft.com/office/officeart/2005/8/layout/process3"/>
    <dgm:cxn modelId="{DEE1D377-42B7-43D0-AC5B-C1E656F05C63}" type="presOf" srcId="{B5446597-79E7-4762-BA53-6548F31530A7}" destId="{4CCB9AF2-8DF5-4E67-B7C3-3DBFD0E3C988}" srcOrd="0" destOrd="0" presId="urn:microsoft.com/office/officeart/2005/8/layout/process3"/>
    <dgm:cxn modelId="{D735CEB7-C537-4EB1-B47E-8C0A39B59309}" srcId="{51FB8555-540F-4EF7-8D46-8ABB018A3B6F}" destId="{89EC74D7-8ED6-4609-997D-DDAF8AB36679}" srcOrd="1" destOrd="0" parTransId="{0698AAB8-4775-4A7F-A278-8DD90161C1F5}" sibTransId="{17559087-0E7E-42E7-8DC5-4B772FD58A02}"/>
    <dgm:cxn modelId="{499BD014-B8C3-485B-801F-C2A733AF2F5C}" type="presOf" srcId="{EC30385C-94E2-463C-9938-AC727EF3A0BD}" destId="{FF5522F5-3C62-4B28-B290-DD6F9230D5FC}" srcOrd="1" destOrd="0" presId="urn:microsoft.com/office/officeart/2005/8/layout/process3"/>
    <dgm:cxn modelId="{1423C8C0-122B-4388-978E-F9C5EB91F698}" type="presOf" srcId="{08A01995-8A59-4BE3-9C91-CE9AECB335DE}" destId="{7CB676F8-AD4B-467A-B7FC-08E1EAC0C765}" srcOrd="1" destOrd="0" presId="urn:microsoft.com/office/officeart/2005/8/layout/process3"/>
    <dgm:cxn modelId="{D7723192-5A15-4305-8B2C-938B202AB086}" srcId="{EC30385C-94E2-463C-9938-AC727EF3A0BD}" destId="{B5446597-79E7-4762-BA53-6548F31530A7}" srcOrd="0" destOrd="0" parTransId="{0233FA71-4D6D-4853-A4AA-40834F46506B}" sibTransId="{8272BE74-EACE-4E0B-A81D-DF800D87569F}"/>
    <dgm:cxn modelId="{E7783933-ED52-4F4E-8A52-24F999FC86D9}" srcId="{89EC74D7-8ED6-4609-997D-DDAF8AB36679}" destId="{820BBFEE-DF64-4D92-B301-9FAA74709D1F}" srcOrd="0" destOrd="0" parTransId="{AD40B50F-BD7B-401B-83F7-C5AD73DE40E6}" sibTransId="{25B9A11F-2269-44FC-A134-B27579F830C0}"/>
    <dgm:cxn modelId="{13B7E9B1-D150-4219-A314-09B055A18888}" srcId="{51FB8555-540F-4EF7-8D46-8ABB018A3B6F}" destId="{4537B24E-F32C-4F73-9C4F-EDE47D952988}" srcOrd="2" destOrd="0" parTransId="{26742A97-67F7-4478-B770-44761CF89C6A}" sibTransId="{0CA7C5B6-FD4A-4DEC-8D86-06439C70E349}"/>
    <dgm:cxn modelId="{9D2947C4-6990-4699-B88D-42E6C5AB3D0A}" type="presOf" srcId="{89EC74D7-8ED6-4609-997D-DDAF8AB36679}" destId="{91EE9095-C2A4-4D94-96DF-C9D35965DACA}" srcOrd="1" destOrd="0" presId="urn:microsoft.com/office/officeart/2005/8/layout/process3"/>
    <dgm:cxn modelId="{25595DCE-577D-4AA6-8373-B7D09C729947}" type="presOf" srcId="{89EC74D7-8ED6-4609-997D-DDAF8AB36679}" destId="{BC08BF03-E980-41D1-B654-EEAD14081DDB}" srcOrd="0" destOrd="0" presId="urn:microsoft.com/office/officeart/2005/8/layout/process3"/>
    <dgm:cxn modelId="{958FAAE0-5BD1-46D6-B724-EAC72695C572}" type="presOf" srcId="{08A01995-8A59-4BE3-9C91-CE9AECB335DE}" destId="{CEF8314A-78F5-4BB5-9A74-C79C6CD203DB}" srcOrd="0" destOrd="0" presId="urn:microsoft.com/office/officeart/2005/8/layout/process3"/>
    <dgm:cxn modelId="{70E7A5D7-BCC6-4D01-ABF6-30A99869B482}" type="presOf" srcId="{129662DD-405A-4B1A-AC34-14BCC38CDDE6}" destId="{74DD55D5-0C56-482A-BB8A-953E8FD090A2}" srcOrd="0" destOrd="0" presId="urn:microsoft.com/office/officeart/2005/8/layout/process3"/>
    <dgm:cxn modelId="{BA4726CF-CA3D-4837-9717-3A4372C47641}" type="presParOf" srcId="{FBC3A0BC-9D8F-4C7B-B285-510A780E04E4}" destId="{6F384D2C-E4E5-4346-842E-45C83B5FE837}" srcOrd="0" destOrd="0" presId="urn:microsoft.com/office/officeart/2005/8/layout/process3"/>
    <dgm:cxn modelId="{377B85EE-9C64-4FE6-9D51-C177806CE3B4}" type="presParOf" srcId="{6F384D2C-E4E5-4346-842E-45C83B5FE837}" destId="{8873D0CB-2D6D-4566-9DF3-8EEE8FBEDBB1}" srcOrd="0" destOrd="0" presId="urn:microsoft.com/office/officeart/2005/8/layout/process3"/>
    <dgm:cxn modelId="{8C60992E-DCB8-4665-B871-AA11697B9B45}" type="presParOf" srcId="{6F384D2C-E4E5-4346-842E-45C83B5FE837}" destId="{FF5522F5-3C62-4B28-B290-DD6F9230D5FC}" srcOrd="1" destOrd="0" presId="urn:microsoft.com/office/officeart/2005/8/layout/process3"/>
    <dgm:cxn modelId="{2FCAA46F-FF86-4C0A-932F-D4A21CDFCBC0}" type="presParOf" srcId="{6F384D2C-E4E5-4346-842E-45C83B5FE837}" destId="{4CCB9AF2-8DF5-4E67-B7C3-3DBFD0E3C988}" srcOrd="2" destOrd="0" presId="urn:microsoft.com/office/officeart/2005/8/layout/process3"/>
    <dgm:cxn modelId="{6D3BB16C-F4DE-4BF1-8702-DDDB88924EE9}" type="presParOf" srcId="{FBC3A0BC-9D8F-4C7B-B285-510A780E04E4}" destId="{CEF8314A-78F5-4BB5-9A74-C79C6CD203DB}" srcOrd="1" destOrd="0" presId="urn:microsoft.com/office/officeart/2005/8/layout/process3"/>
    <dgm:cxn modelId="{5C6FA646-773C-40E9-9AB3-364EC0E39627}" type="presParOf" srcId="{CEF8314A-78F5-4BB5-9A74-C79C6CD203DB}" destId="{7CB676F8-AD4B-467A-B7FC-08E1EAC0C765}" srcOrd="0" destOrd="0" presId="urn:microsoft.com/office/officeart/2005/8/layout/process3"/>
    <dgm:cxn modelId="{7A5D8EF6-9C4E-4767-9568-962BA2B8E975}" type="presParOf" srcId="{FBC3A0BC-9D8F-4C7B-B285-510A780E04E4}" destId="{ED8DE53E-6552-4941-A7A0-63B5CFDC3B7F}" srcOrd="2" destOrd="0" presId="urn:microsoft.com/office/officeart/2005/8/layout/process3"/>
    <dgm:cxn modelId="{3D8B92ED-15D1-4D13-9CF9-2158DE0CAFDD}" type="presParOf" srcId="{ED8DE53E-6552-4941-A7A0-63B5CFDC3B7F}" destId="{BC08BF03-E980-41D1-B654-EEAD14081DDB}" srcOrd="0" destOrd="0" presId="urn:microsoft.com/office/officeart/2005/8/layout/process3"/>
    <dgm:cxn modelId="{E4EDA416-4F2D-4D38-B881-1B076A0FAE60}" type="presParOf" srcId="{ED8DE53E-6552-4941-A7A0-63B5CFDC3B7F}" destId="{91EE9095-C2A4-4D94-96DF-C9D35965DACA}" srcOrd="1" destOrd="0" presId="urn:microsoft.com/office/officeart/2005/8/layout/process3"/>
    <dgm:cxn modelId="{6B46A23E-FE5C-4C0C-9CA6-A0EE75EA6C31}" type="presParOf" srcId="{ED8DE53E-6552-4941-A7A0-63B5CFDC3B7F}" destId="{6ABD7608-1ACD-4480-83ED-2C018AC775B7}" srcOrd="2" destOrd="0" presId="urn:microsoft.com/office/officeart/2005/8/layout/process3"/>
    <dgm:cxn modelId="{EA518ABD-EB4C-481A-9456-37958C028459}" type="presParOf" srcId="{FBC3A0BC-9D8F-4C7B-B285-510A780E04E4}" destId="{F7CD6700-2351-45F2-9473-0F28133BED5B}" srcOrd="3" destOrd="0" presId="urn:microsoft.com/office/officeart/2005/8/layout/process3"/>
    <dgm:cxn modelId="{19ED758A-DC94-494B-82E7-A47D69730337}" type="presParOf" srcId="{F7CD6700-2351-45F2-9473-0F28133BED5B}" destId="{8E2470D3-5F57-4946-9E9F-493F72400AF1}" srcOrd="0" destOrd="0" presId="urn:microsoft.com/office/officeart/2005/8/layout/process3"/>
    <dgm:cxn modelId="{FB577853-AFA0-46B1-A9FD-D1AA461F8C77}" type="presParOf" srcId="{FBC3A0BC-9D8F-4C7B-B285-510A780E04E4}" destId="{970D86C6-D8F8-4925-9EF2-C11491165954}" srcOrd="4" destOrd="0" presId="urn:microsoft.com/office/officeart/2005/8/layout/process3"/>
    <dgm:cxn modelId="{BAB5E404-4345-4400-928B-F305366D1663}" type="presParOf" srcId="{970D86C6-D8F8-4925-9EF2-C11491165954}" destId="{F95861E3-9004-4A69-82E1-F45511E7322B}" srcOrd="0" destOrd="0" presId="urn:microsoft.com/office/officeart/2005/8/layout/process3"/>
    <dgm:cxn modelId="{2B8317FF-3606-4C2C-A08A-E06D9CE354BB}" type="presParOf" srcId="{970D86C6-D8F8-4925-9EF2-C11491165954}" destId="{2AB4AC59-F2D3-4D12-932E-1EA5F356454A}" srcOrd="1" destOrd="0" presId="urn:microsoft.com/office/officeart/2005/8/layout/process3"/>
    <dgm:cxn modelId="{C1647AE1-EBD3-44FE-B792-A3D3E45F2431}" type="presParOf" srcId="{970D86C6-D8F8-4925-9EF2-C11491165954}" destId="{74DD55D5-0C56-482A-BB8A-953E8FD090A2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5522F5-3C62-4B28-B290-DD6F9230D5FC}">
      <dsp:nvSpPr>
        <dsp:cNvPr id="0" name=""/>
        <dsp:cNvSpPr/>
      </dsp:nvSpPr>
      <dsp:spPr>
        <a:xfrm>
          <a:off x="208804" y="1647161"/>
          <a:ext cx="2402557" cy="119106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80010" numCol="1" spcCol="1270" rtlCol="0" anchor="t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100" kern="1200" noProof="0" dirty="0"/>
            <a:t>Tuen tarpeen arviointi</a:t>
          </a:r>
        </a:p>
      </dsp:txBody>
      <dsp:txXfrm>
        <a:off x="208804" y="1647161"/>
        <a:ext cx="2402557" cy="794043"/>
      </dsp:txXfrm>
    </dsp:sp>
    <dsp:sp modelId="{4CCB9AF2-8DF5-4E67-B7C3-3DBFD0E3C988}">
      <dsp:nvSpPr>
        <dsp:cNvPr id="0" name=""/>
        <dsp:cNvSpPr/>
      </dsp:nvSpPr>
      <dsp:spPr>
        <a:xfrm>
          <a:off x="495451" y="2450828"/>
          <a:ext cx="2402557" cy="27216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49352" bIns="149352" numCol="1" spcCol="1270" rtlCol="0" anchor="t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2100" kern="1200" noProof="0" dirty="0"/>
            <a:t>Aloitetaan, kun tuki ei riitä. Erityisopettaja koordinoi. Yhteistyö oppilaan ja huoltajan kanssa.</a:t>
          </a:r>
        </a:p>
      </dsp:txBody>
      <dsp:txXfrm>
        <a:off x="565819" y="2521196"/>
        <a:ext cx="2261821" cy="2580864"/>
      </dsp:txXfrm>
    </dsp:sp>
    <dsp:sp modelId="{CEF8314A-78F5-4BB5-9A74-C79C6CD203DB}">
      <dsp:nvSpPr>
        <dsp:cNvPr id="0" name=""/>
        <dsp:cNvSpPr/>
      </dsp:nvSpPr>
      <dsp:spPr>
        <a:xfrm rot="9054">
          <a:off x="2924219" y="1749960"/>
          <a:ext cx="663262" cy="598167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rtlCol="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2924219" y="1869357"/>
        <a:ext cx="483812" cy="358901"/>
      </dsp:txXfrm>
    </dsp:sp>
    <dsp:sp modelId="{91EE9095-C2A4-4D94-96DF-C9D35965DACA}">
      <dsp:nvSpPr>
        <dsp:cNvPr id="0" name=""/>
        <dsp:cNvSpPr/>
      </dsp:nvSpPr>
      <dsp:spPr>
        <a:xfrm>
          <a:off x="3862795" y="1656785"/>
          <a:ext cx="2402557" cy="119106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80010" numCol="1" spcCol="1270" rtlCol="0" anchor="t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100" kern="1200" noProof="0" dirty="0"/>
            <a:t>Suunnitelma</a:t>
          </a:r>
        </a:p>
      </dsp:txBody>
      <dsp:txXfrm>
        <a:off x="3862795" y="1656785"/>
        <a:ext cx="2402557" cy="794043"/>
      </dsp:txXfrm>
    </dsp:sp>
    <dsp:sp modelId="{6ABD7608-1ACD-4480-83ED-2C018AC775B7}">
      <dsp:nvSpPr>
        <dsp:cNvPr id="0" name=""/>
        <dsp:cNvSpPr/>
      </dsp:nvSpPr>
      <dsp:spPr>
        <a:xfrm>
          <a:off x="4354885" y="2450828"/>
          <a:ext cx="2402557" cy="27216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49352" bIns="149352" numCol="1" spcCol="1270" rtlCol="0" anchor="t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2100" kern="1200" noProof="0" dirty="0"/>
            <a:t>Opettajat laativat yhteistyössä oppilaan ja huoltajan kanssa. Vuosittainen päivittäminen.</a:t>
          </a:r>
        </a:p>
      </dsp:txBody>
      <dsp:txXfrm>
        <a:off x="4425253" y="2521196"/>
        <a:ext cx="2261821" cy="2580864"/>
      </dsp:txXfrm>
    </dsp:sp>
    <dsp:sp modelId="{F7CD6700-2351-45F2-9473-0F28133BED5B}">
      <dsp:nvSpPr>
        <dsp:cNvPr id="0" name=""/>
        <dsp:cNvSpPr/>
      </dsp:nvSpPr>
      <dsp:spPr>
        <a:xfrm rot="241032">
          <a:off x="6700996" y="1705938"/>
          <a:ext cx="760132" cy="5494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rtlCol="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6701199" y="1810059"/>
        <a:ext cx="595289" cy="329686"/>
      </dsp:txXfrm>
    </dsp:sp>
    <dsp:sp modelId="{2AB4AC59-F2D3-4D12-932E-1EA5F356454A}">
      <dsp:nvSpPr>
        <dsp:cNvPr id="0" name=""/>
        <dsp:cNvSpPr/>
      </dsp:nvSpPr>
      <dsp:spPr>
        <a:xfrm>
          <a:off x="7752260" y="1902601"/>
          <a:ext cx="3506292" cy="138934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91440" numCol="1" spcCol="1270" rtlCol="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kern="1200" noProof="0" dirty="0"/>
            <a:t>Päätös</a:t>
          </a:r>
        </a:p>
      </dsp:txBody>
      <dsp:txXfrm>
        <a:off x="7752260" y="1902601"/>
        <a:ext cx="3506292" cy="926227"/>
      </dsp:txXfrm>
    </dsp:sp>
    <dsp:sp modelId="{74DD55D5-0C56-482A-BB8A-953E8FD090A2}">
      <dsp:nvSpPr>
        <dsp:cNvPr id="0" name=""/>
        <dsp:cNvSpPr/>
      </dsp:nvSpPr>
      <dsp:spPr>
        <a:xfrm>
          <a:off x="7656493" y="2906317"/>
          <a:ext cx="3466986" cy="22481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rtlCol="0" anchor="t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2400" kern="1200" noProof="0" dirty="0"/>
            <a:t>Rehtorin hallintopäätös</a:t>
          </a:r>
        </a:p>
      </dsp:txBody>
      <dsp:txXfrm>
        <a:off x="7722338" y="2972162"/>
        <a:ext cx="3335296" cy="21164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0922495-47E2-486C-8A60-62045B6F295B}" type="datetime1">
              <a:rPr lang="fi-FI" smtClean="0"/>
              <a:t>17.10.2025</a:t>
            </a:fld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fi-FI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i-FI" noProof="0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33D90D33-2DD6-45CB-AFDE-200C5A85F64E}" type="datetime1">
              <a:rPr lang="fi-FI" noProof="0" smtClean="0"/>
              <a:t>17.10.2025</a:t>
            </a:fld>
            <a:endParaRPr lang="fi-FI" noProof="0" dirty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i-FI" noProof="0" dirty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i-FI" noProof="0" dirty="0"/>
              <a:t>Muokkaa tekstin perustyylejä napsauttamalla</a:t>
            </a:r>
          </a:p>
          <a:p>
            <a:pPr lvl="1" rtl="0"/>
            <a:r>
              <a:rPr lang="fi-FI" noProof="0" dirty="0"/>
              <a:t>Toinen taso</a:t>
            </a:r>
          </a:p>
          <a:p>
            <a:pPr lvl="2" rtl="0"/>
            <a:r>
              <a:rPr lang="fi-FI" noProof="0" dirty="0"/>
              <a:t>Kolmas taso</a:t>
            </a:r>
          </a:p>
          <a:p>
            <a:pPr lvl="3" rtl="0"/>
            <a:r>
              <a:rPr lang="fi-FI" noProof="0" dirty="0"/>
              <a:t>Neljäs taso</a:t>
            </a:r>
          </a:p>
          <a:p>
            <a:pPr lvl="4" rtl="0"/>
            <a:r>
              <a:rPr lang="fi-FI" noProof="0" dirty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i-FI" noProof="0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FB667E1-E601-4AAF-B95C-B25720D70A60}" type="slidenum">
              <a:rPr lang="fi-FI" noProof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fi-FI" smtClean="0"/>
              <a:t>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554112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53D81A-B783-A107-7EB4-18A9B043D1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CC49E2D4-63A6-F052-223E-2FC351090C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95DA6E34-60B1-5E08-45E9-2841140777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FBB72F4D-2D2A-8777-8CDC-A776F77BCD1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fi-FI" smtClean="0"/>
              <a:t>2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896226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fi-FI" smtClean="0"/>
              <a:t>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182401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D41730-2F57-23E1-5956-E59B99111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949858E3-A0FC-0670-C55D-8BDCE86FC7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9CC4C34C-58C7-44A1-910D-32E15F1B66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E2A5EDA-C871-CC09-233F-3ED04BCA50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fi-FI" smtClean="0"/>
              <a:t>5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481628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fi-FI" smtClean="0"/>
              <a:t>7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282366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4D799A-5474-1830-6E65-5E1AD654BE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1D67FC3A-40F2-4355-D221-3085E0B2AA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C2AE046E-755A-79D1-997E-77B9B8137B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DA2BE02-568B-76C5-42B7-E8D1CBEA4F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fi-FI" smtClean="0"/>
              <a:t>8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537448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D8407B-72A9-8296-9093-E9FE4ABF66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8F28ED8C-0400-6A31-566B-24F5586F9C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4535C07F-2CA7-A32E-0DC0-53A24AC779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FC29A035-2E35-999A-B2FB-BCF6D6EFCC6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fi-FI" smtClean="0"/>
              <a:t>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36418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Ryhmä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Puolivapaa piirto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" name="Puolivapaa piirto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" name="Puolivapaa piirto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8" name="Puolivapaa piirto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" name="Puolivapaa piirto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0" name="Puolivapaa piirto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1" name="Puolivapaa piirto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2" name="Puolivapaa piirto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3" name="Puolivapaa piirto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4" name="Puolivapaa piirto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5" name="Puolivapaa piirto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" name="Puolivapaa piirto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7" name="Puolivapaa piirto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8" name="Puolivapaa piirto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9" name="Puolivapaa piirto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0" name="Puolivapaa piirto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1" name="Puolivapaa piirto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2" name="Puolivapaa piirto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3" name="Puolivapaa piirto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4" name="Puolivapaa piirto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5" name="Puolivapaa piirto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6" name="Puolivapaa piirto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7" name="Puolivapaa piirto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8" name="Puolivapaa piirto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9" name="Puolivapaa piirto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0" name="Puolivapaa piirto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1" name="Puolivapaa piirto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2" name="Puolivapaa piirto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3" name="Puolivapaa piirto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4" name="Puolivapaa piirto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5" name="Puolivapaa piirto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6" name="Puolivapaa piirto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7" name="Puolivapaa piirto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8" name="Puolivapaa piirto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9" name="Puolivapaa piirto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</p:grpSp>
      <p:grpSp>
        <p:nvGrpSpPr>
          <p:cNvPr id="40" name="Ryhmä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Puolivapaa piirto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2" name="Puolivapaa piirto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3" name="Puolivapaa piirto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4" name="Puolivapaa piirto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5" name="Puolivapaa piirto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6" name="Puolivapaa piirto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7" name="Puolivapaa piirto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8" name="Puolivapaa piirto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</p:grpSp>
      <p:sp>
        <p:nvSpPr>
          <p:cNvPr id="49" name="Puolivapaa piirto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i-FI" noProof="0" dirty="0"/>
          </a:p>
        </p:txBody>
      </p:sp>
      <p:grpSp>
        <p:nvGrpSpPr>
          <p:cNvPr id="50" name="Ryhmä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Puolivapaa piirto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2" name="Puolivapaa piirto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3" name="Puolivapaa piirto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4" name="Puolivapaa piirto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5" name="Puolivapaa piirto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6" name="Puolivapaa piirto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7" name="Puolivapaa piirto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8" name="Puolivapaa piirto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</p:grpSp>
      <p:sp>
        <p:nvSpPr>
          <p:cNvPr id="59" name="Puolivapaa piirto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i-FI" noProof="0" dirty="0"/>
          </a:p>
        </p:txBody>
      </p:sp>
      <p:sp>
        <p:nvSpPr>
          <p:cNvPr id="60" name="Puolivapaa piirto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i-FI" noProof="0" dirty="0"/>
          </a:p>
        </p:txBody>
      </p:sp>
      <p:grpSp>
        <p:nvGrpSpPr>
          <p:cNvPr id="61" name="Ryhmä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Puolivapaa piirto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3" name="Puolivapaa piirto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4" name="Puolivapaa piirto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5" name="Puolivapaa piirto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6" name="Puolivapaa piirto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7" name="Puolivapaa piirto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8" name="Puolivapaa piirto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9" name="Puolivapaa piirto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0" name="Puolivapaa piirto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1" name="Puolivapaa piirto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2" name="Puolivapaa piirto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3" name="Puolivapaa piirto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4" name="Puolivapaa piirto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5" name="Puolivapaa piirto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6" name="Puolivapaa piirto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7" name="Puolivapaa piirto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8" name="Puolivapaa piirto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9" name="Puolivapaa piirto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80" name="Puolivapaa piirto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</p:grpSp>
      <p:grpSp>
        <p:nvGrpSpPr>
          <p:cNvPr id="81" name="Ryhmä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Puolivapaa piirto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83" name="Puolivapaa piirto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84" name="Puolivapaa piirto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85" name="Puolivapaa piirto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86" name="Puolivapaa piirto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</p:grpSp>
      <p:grpSp>
        <p:nvGrpSpPr>
          <p:cNvPr id="87" name="Ryhmä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Puolivapaa piirto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89" name="Puolivapaa piirto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0" name="Puolivapaa piirto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1" name="Puolivapaa piirto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2" name="Puolivapaa piirto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3" name="Puolivapaa piirto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</p:grpSp>
      <p:grpSp>
        <p:nvGrpSpPr>
          <p:cNvPr id="94" name="Ryhmä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Puolivapaa piirto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6" name="Puolivapaa piirto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7" name="Puolivapaa piirto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8" name="Puolivapaa piirto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</p:grpSp>
      <p:grpSp>
        <p:nvGrpSpPr>
          <p:cNvPr id="99" name="Ryhmä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Puolivapaa piirto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01" name="Puolivapaa piirto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02" name="Puolivapaa piirto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03" name="Puolivapaa piirto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04" name="Puolivapaa piirto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05" name="Puolivapaa piirto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</p:grpSp>
      <p:grpSp>
        <p:nvGrpSpPr>
          <p:cNvPr id="106" name="Ryhmä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Puolivapaa piirto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08" name="Puolivapaa piirto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09" name="Puolivapaa piirto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10" name="Puolivapaa piirto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11" name="Puolivapaa piirto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12" name="Puolivapaa piirto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13" name="Puolivapaa piirto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14" name="Puolivapaa piirto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</p:grpSp>
      <p:sp>
        <p:nvSpPr>
          <p:cNvPr id="115" name="Puolivapaa piirto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i-FI" noProof="0" dirty="0"/>
          </a:p>
        </p:txBody>
      </p:sp>
      <p:sp>
        <p:nvSpPr>
          <p:cNvPr id="116" name="Puolivapaa piirto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 dirty="0"/>
          </a:p>
        </p:txBody>
      </p:sp>
      <p:grpSp>
        <p:nvGrpSpPr>
          <p:cNvPr id="117" name="Ryhmä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Puolivapaa piirto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19" name="Puolivapaa piirto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20" name="Puolivapaa piirto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21" name="Puolivapaa piirto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22" name="Puolivapaa piirto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23" name="Puolivapaa piirto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24" name="Puolivapaa piirto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25" name="Puolivapaa piirto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26" name="Puolivapaa piirto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27" name="Puolivapaa piirto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28" name="Puolivapaa piirto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29" name="Puolivapaa piirto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30" name="Puolivapaa piirto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31" name="Puolivapaa piirto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32" name="Puolivapaa piirto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33" name="Puolivapaa piirto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34" name="Puolivapaa piirto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35" name="Puolivapaa piirto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36" name="Puolivapaa piirto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37" name="Puolivapaa piirto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38" name="Puolivapaa piirto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39" name="Puolivapaa piirto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40" name="Puolivapaa piirto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41" name="Puolivapaa piirto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42" name="Puolivapaa piirto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43" name="Puolivapaa piirto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44" name="Puolivapaa piirto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45" name="Puolivapaa piirto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</p:grpSp>
      <p:grpSp>
        <p:nvGrpSpPr>
          <p:cNvPr id="146" name="Ryhmä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Puolivapaa piirto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48" name="Puolivapaa piirto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49" name="Puolivapaa piirto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50" name="Puolivapaa piirto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51" name="Puolivapaa piirto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52" name="Puolivapaa piirto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53" name="Puolivapaa piirto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54" name="Puolivapaa piirto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55" name="Puolivapaa piirto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56" name="Puolivapaa piirto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57" name="Puolivapaa piirto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58" name="Puolivapaa piirto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59" name="Puolivapaa piirto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0" name="Puolivapaa piirto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1" name="Puolivapaa piirto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2" name="Puolivapaa piirto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3" name="Puolivapaa piirto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4" name="Puolivapaa piirto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5" name="Puolivapaa piirto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6" name="Puolivapaa piirto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7" name="Puolivapaa piirto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8" name="Puolivapaa piirto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9" name="Puolivapaa piirto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70" name="Puolivapaa piirto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</p:grpSp>
      <p:grpSp>
        <p:nvGrpSpPr>
          <p:cNvPr id="171" name="Ryhmä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Puolivapaa piirto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73" name="Puolivapaa piirto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74" name="Puolivapaa piirto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75" name="Puolivapaa piirto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76" name="Puolivapaa piirto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77" name="Puolivapaa piirto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78" name="Puolivapaa piirto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79" name="Puolivapaa piirto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lnSpc>
                <a:spcPct val="70000"/>
              </a:lnSpc>
              <a:defRPr sz="6600"/>
            </a:lvl1pPr>
          </a:lstStyle>
          <a:p>
            <a:pPr rtl="0"/>
            <a:r>
              <a:rPr lang="fi-FI" noProof="0"/>
              <a:t>Muokkaa ots. perustyyl. napsautt.</a:t>
            </a:r>
            <a:endParaRPr lang="fi-FI" noProof="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fi-FI" noProof="0"/>
              <a:t>Muokkaa alaotsikon perustyyliä napsautt.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untainen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noProof="0"/>
              <a:t>Muokkaa ots. perustyyl. napsautt.</a:t>
            </a:r>
            <a:endParaRPr lang="fi-FI" noProof="0" dirty="0"/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ADDAA65-7D1B-43E5-819E-9ECEE7F820F7}" type="datetime1">
              <a:rPr lang="fi-FI" noProof="0" smtClean="0"/>
              <a:t>17.10.2025</a:t>
            </a:fld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fi-FI" noProof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untainen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fi-FI" noProof="0"/>
              <a:t>Muokkaa ots. perustyyl. napsautt.</a:t>
            </a:r>
            <a:endParaRPr lang="fi-FI" noProof="0" dirty="0"/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BAB05B5-6467-4ABA-AEFE-1E14001E8AA6}" type="datetime1">
              <a:rPr lang="fi-FI" noProof="0" smtClean="0"/>
              <a:t>17.10.2025</a:t>
            </a:fld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fi-FI" noProof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noProof="0"/>
              <a:t>Muokkaa ots. perustyyl. napsautt.</a:t>
            </a:r>
            <a:endParaRPr lang="fi-FI" noProof="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34890E0-BDD7-4049-8F93-CA17D383C764}" type="datetime1">
              <a:rPr lang="fi-FI" noProof="0" smtClean="0"/>
              <a:t>17.10.2025</a:t>
            </a:fld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fi-FI" noProof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fi-FI" noProof="0"/>
              <a:t>Muokkaa ots. perustyyl. napsautt.</a:t>
            </a:r>
            <a:endParaRPr lang="fi-FI" noProof="0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CB564E8-5112-4D40-A82A-5A13EFFBA882}" type="datetime1">
              <a:rPr lang="fi-FI" noProof="0" smtClean="0"/>
              <a:t>17.10.2025</a:t>
            </a:fld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fi-FI" noProof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noProof="0"/>
              <a:t>Muokkaa ots. perustyyl. napsautt.</a:t>
            </a:r>
            <a:endParaRPr lang="fi-FI" noProof="0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1BCEC60-2DA8-482D-9E99-9454386C0538}" type="datetime1">
              <a:rPr lang="fi-FI" noProof="0" smtClean="0"/>
              <a:t>17.10.2025</a:t>
            </a:fld>
            <a:endParaRPr lang="fi-FI" noProof="0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tsikko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noProof="0"/>
              <a:t>Muokkaa ots. perustyyl. napsautt.</a:t>
            </a:r>
            <a:endParaRPr lang="fi-FI" noProof="0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50C4C7B-9CB7-4E67-957F-8E2F24E35C7B}" type="datetime1">
              <a:rPr lang="fi-FI" noProof="0" smtClean="0"/>
              <a:t>17.10.2025</a:t>
            </a:fld>
            <a:endParaRPr lang="fi-FI" noProof="0" dirty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uolivapaa piirto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i-FI" noProof="0" dirty="0"/>
          </a:p>
        </p:txBody>
      </p:sp>
      <p:sp>
        <p:nvSpPr>
          <p:cNvPr id="7" name="Puolivapaa piirto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i-FI" noProof="0" dirty="0"/>
          </a:p>
        </p:txBody>
      </p:sp>
      <p:sp>
        <p:nvSpPr>
          <p:cNvPr id="8" name="Puolivapaa piirto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i-FI" noProof="0" dirty="0"/>
          </a:p>
        </p:txBody>
      </p:sp>
      <p:grpSp>
        <p:nvGrpSpPr>
          <p:cNvPr id="9" name="Ryhmä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Puolivapaa piirto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1" name="Puolivapaa piirto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2" name="Puolivapaa piirto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3" name="Puolivapaa piirto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4" name="Puolivapaa piirto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5" name="Puolivapaa piirto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" name="Puolivapaa piirto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7" name="Puolivapaa piirto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8" name="Puolivapaa piirto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9" name="Puolivapaa piirto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0" name="Puolivapaa piirto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1" name="Puolivapaa piirto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2" name="Puolivapaa piirto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3" name="Puolivapaa piirto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4" name="Puolivapaa piirto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5" name="Puolivapaa piirto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6" name="Puolivapaa piirto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7" name="Puolivapaa piirto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8" name="Puolivapaa piirto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9" name="Puolivapaa piirto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0" name="Puolivapaa piirto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1" name="Puolivapaa piirto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2" name="Puolivapaa piirto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3" name="Puolivapaa piirto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4" name="Puolivapaa piirto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5" name="Puolivapaa piirto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6" name="Puolivapaa piirto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7" name="Puolivapaa piirto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8" name="Puolivapaa piirto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9" name="Puolivapaa piirto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0" name="Puolivapaa piirto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1" name="Puolivapaa piirto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2" name="Puolivapaa piirto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3" name="Puolivapaa piirto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4" name="Puolivapaa piirto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5" name="Puolivapaa piirto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6" name="Puolivapaa piirto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7" name="Puolivapaa piirto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8" name="Puolivapaa piirto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9" name="Puolivapaa piirto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0" name="Puolivapaa piirto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1" name="Puolivapaa piirto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2" name="Puolivapaa piirto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3" name="Puolivapaa piirto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4" name="Puolivapaa piirto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5" name="Puolivapaa piirto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6" name="Puolivapaa piirto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7" name="Puolivapaa piirto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8" name="Puolivapaa piirto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9" name="Puolivapaa piirto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0" name="Puolivapaa piirto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1" name="Puolivapaa piirto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2" name="Puolivapaa piirto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3" name="Puolivapaa piirto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4" name="Puolivapaa piirto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5" name="Puolivapaa piirto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6" name="Puolivapaa piirto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7" name="Puolivapaa piirto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8" name="Puolivapaa piirto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9" name="Puolivapaa piirto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0" name="Puolivapaa piirto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1" name="Puolivapaa piirto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2" name="Puolivapaa piirto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3" name="Puolivapaa piirto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4" name="Puolivapaa piirto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5" name="Puolivapaa piirto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6" name="Puolivapaa piirto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7" name="Puolivapaa piirto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8" name="Puolivapaa piirto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9" name="Puolivapaa piirto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80" name="Puolivapaa piirto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81" name="Puolivapaa piirto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82" name="Puolivapaa piirto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83" name="Puolivapaa piirto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84" name="Puolivapaa piirto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85" name="Puolivapaa piirto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86" name="Puolivapaa piirto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87" name="Puolivapaa piirto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88" name="Puolivapaa piirto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89" name="Puolivapaa piirto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0" name="Puolivapaa piirto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1" name="Puolivapaa piirto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2" name="Puolivapaa piirto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</p:grpSp>
      <p:grpSp>
        <p:nvGrpSpPr>
          <p:cNvPr id="93" name="Ryhmä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Puolivapaa piirto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5" name="Puolivapaa piirto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6" name="Puolivapaa piirto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7" name="Puolivapaa piirto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8" name="Puolivapaa piirto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9" name="Puolivapaa piirto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00" name="Puolivapaa piirto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01" name="Puolivapaa piirto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02" name="Puolivapaa piirto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03" name="Puolivapaa piirto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04" name="Puolivapaa piirto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05" name="Puolivapaa piirto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06" name="Puolivapaa piirto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07" name="Puolivapaa piirto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08" name="Puolivapaa piirto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09" name="Puolivapaa piirto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10" name="Puolivapaa piirto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11" name="Puolivapaa piirto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12" name="Puolivapaa piirto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13" name="Puolivapaa piirto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14" name="Puolivapaa piirto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15" name="Puolivapaa piirto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16" name="Puolivapaa piirto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17" name="Puolivapaa piirto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18" name="Puolivapaa piirto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19" name="Puolivapaa piirto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20" name="Puolivapaa piirto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21" name="Puolivapaa piirto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22" name="Puolivapaa piirto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23" name="Puolivapaa piirto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24" name="Puolivapaa piirto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25" name="Puolivapaa piirto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26" name="Puolivapaa piirto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27" name="Puolivapaa piirto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28" name="Puolivapaa piirto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29" name="Puolivapaa piirto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30" name="Puolivapaa piirto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31" name="Puolivapaa piirto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32" name="Puolivapaa piirto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33" name="Puolivapaa piirto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34" name="Puolivapaa piirto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35" name="Puolivapaa piirto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36" name="Puolivapaa piirto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37" name="Puolivapaa piirto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38" name="Puolivapaa piirto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39" name="Puolivapaa piirto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40" name="Puolivapaa piirto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41" name="Puolivapaa piirto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42" name="Puolivapaa piirto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43" name="Puolivapaa piirto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44" name="Puolivapaa piirto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45" name="Puolivapaa piirto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46" name="Puolivapaa piirto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47" name="Puolivapaa piirto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48" name="Puolivapaa piirto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49" name="Puolivapaa piirto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50" name="Puolivapaa piirto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51" name="Puolivapaa piirto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52" name="Puolivapaa piirto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53" name="Puolivapaa piirto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54" name="Puolivapaa piirto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55" name="Puolivapaa piirto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56" name="Puolivapaa piirto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57" name="Puolivapaa piirto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58" name="Puolivapaa piirto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59" name="Puolivapaa piirto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0" name="Puolivapaa piirto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1" name="Puolivapaa piirto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2" name="Puolivapaa piirto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3" name="Puolivapaa piirto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4" name="Puolivapaa piirto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5" name="Puolivapaa piirto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6" name="Puolivapaa piirto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7" name="Puolivapaa piirto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8" name="Puolivapaa piirto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9" name="Puolivapaa piirto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70" name="Puolivapaa piirto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71" name="Puolivapaa piirto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72" name="Puolivapaa piirto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73" name="Puolivapaa piirto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74" name="Puolivapaa piirto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75" name="Puolivapaa piirto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76" name="Puolivapaa piirto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</p:grpSp>
      <p:grpSp>
        <p:nvGrpSpPr>
          <p:cNvPr id="177" name="Ryhmä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Puolivapaa piirto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79" name="Puolivapaa piirto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80" name="Puolivapaa piirto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81" name="Puolivapaa piirto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82" name="Puolivapaa piirto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83" name="Puolivapaa piirto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84" name="Puolivapaa piirto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85" name="Puolivapaa piirto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86" name="Puolivapaa piirto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87" name="Puolivapaa piirto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88" name="Puolivapaa piirto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89" name="Puolivapaa piirto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90" name="Puolivapaa piirto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91" name="Puolivapaa piirto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92" name="Puolivapaa piirto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93" name="Puolivapaa piirto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94" name="Puolivapaa piirto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95" name="Puolivapaa piirto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96" name="Puolivapaa piirto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97" name="Puolivapaa piirto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98" name="Puolivapaa piirto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99" name="Puolivapaa piirto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00" name="Puolivapaa piirto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01" name="Puolivapaa piirto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02" name="Puolivapaa piirto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03" name="Puolivapaa piirto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04" name="Puolivapaa piirto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05" name="Puolivapaa piirto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06" name="Puolivapaa piirto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07" name="Puolivapaa piirto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08" name="Puolivapaa piirto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09" name="Puolivapaa piirto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10" name="Puolivapaa piirto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11" name="Puolivapaa piirto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12" name="Puolivapaa piirto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13" name="Puolivapaa piirto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14" name="Puolivapaa piirto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15" name="Puolivapaa piirto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16" name="Puolivapaa piirto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17" name="Puolivapaa piirto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18" name="Puolivapaa piirto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19" name="Puolivapaa piirto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20" name="Puolivapaa piirto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21" name="Puolivapaa piirto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22" name="Puolivapaa piirto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23" name="Puolivapaa piirto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24" name="Puolivapaa piirto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25" name="Puolivapaa piirto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26" name="Puolivapaa piirto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27" name="Puolivapaa piirto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28" name="Puolivapaa piirto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29" name="Puolivapaa piirto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30" name="Puolivapaa piirto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31" name="Puolivapaa piirto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32" name="Puolivapaa piirto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33" name="Puolivapaa piirto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34" name="Puolivapaa piirto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35" name="Puolivapaa piirto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36" name="Puolivapaa piirto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37" name="Puolivapaa piirto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38" name="Puolivapaa piirto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39" name="Puolivapaa piirto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40" name="Puolivapaa piirto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41" name="Puolivapaa piirto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42" name="Puolivapaa piirto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43" name="Puolivapaa piirto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44" name="Puolivapaa piirto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45" name="Puolivapaa piirto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46" name="Puolivapaa piirto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47" name="Puolivapaa piirto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48" name="Puolivapaa piirto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49" name="Puolivapaa piirto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50" name="Puolivapaa piirto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51" name="Puolivapaa piirto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52" name="Puolivapaa piirto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53" name="Puolivapaa piirto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54" name="Puolivapaa piirto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55" name="Puolivapaa piirto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56" name="Puolivapaa piirto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57" name="Puolivapaa piirto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58" name="Puolivapaa piirto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59" name="Puolivapaa piirto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</p:grpSp>
      <p:grpSp>
        <p:nvGrpSpPr>
          <p:cNvPr id="260" name="Ryhmä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Puolivapaa piirto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62" name="Puolivapaa piirto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63" name="Puolivapaa piirto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64" name="Puolivapaa piirto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65" name="Puolivapaa piirto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66" name="Puolivapaa piirto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67" name="Puolivapaa piirto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68" name="Puolivapaa piirto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69" name="Puolivapaa piirto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70" name="Puolivapaa piirto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71" name="Puolivapaa piirto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72" name="Puolivapaa piirto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73" name="Puolivapaa piirto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>
                <a:solidFill>
                  <a:schemeClr val="accent6"/>
                </a:solidFill>
              </a:endParaRPr>
            </a:p>
          </p:txBody>
        </p:sp>
        <p:sp>
          <p:nvSpPr>
            <p:cNvPr id="274" name="Puolivapaa piirto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75" name="Puolivapaa piirto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76" name="Puolivapaa piirto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77" name="Puolivapaa piirto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>
                <a:solidFill>
                  <a:schemeClr val="accent6"/>
                </a:solidFill>
              </a:endParaRPr>
            </a:p>
          </p:txBody>
        </p:sp>
        <p:sp>
          <p:nvSpPr>
            <p:cNvPr id="278" name="Puolivapaa piirto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79" name="Puolivapaa piirto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80" name="Puolivapaa piirto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81" name="Puolivapaa piirto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82" name="Puolivapaa piirto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83" name="Puolivapaa piirto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84" name="Puolivapaa piirto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5" name="Puolivapaa piirto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6" name="Puolivapaa piirto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87" name="Puolivapaa piirto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88" name="Puolivapaa piirto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</p:grpSp>
      <p:grpSp>
        <p:nvGrpSpPr>
          <p:cNvPr id="289" name="Ryhmä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Puolivapaa piirto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91" name="Soikio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92" name="Puolivapaa piirto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93" name="Puolivapaa piirto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94" name="Puolivapaa piirto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95" name="Puolivapaa piirto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96" name="Puolivapaa piirto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97" name="Puolivapaa piirto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98" name="Puolivapaa piirto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99" name="Puolivapaa piirto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00" name="Puolivapaa piirto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01" name="Puolivapaa piirto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02" name="Puolivapaa piirto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03" name="Puolivapaa piirto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04" name="Puolivapaa piirto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05" name="Puolivapaa piirto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06" name="Puolivapaa piirto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07" name="Puolivapaa piirto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08" name="Puolivapaa piirto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09" name="Puolivapaa piirto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</p:grpSp>
      <p:sp>
        <p:nvSpPr>
          <p:cNvPr id="310" name="Puolivapaa piirto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i-FI" noProof="0" dirty="0"/>
          </a:p>
        </p:txBody>
      </p:sp>
      <p:grpSp>
        <p:nvGrpSpPr>
          <p:cNvPr id="311" name="Ryhmä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Puolivapaa piirto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13" name="Puolivapaa piirto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14" name="Puolivapaa piirto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15" name="Puolivapaa piirto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16" name="Puolivapaa piirto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17" name="Puolivapaa piirto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18" name="Puolivapaa piirto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19" name="Puolivapaa piirto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20" name="Puolivapaa piirto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21" name="Puolivapaa piirto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22" name="Puolivapaa piirto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23" name="Puolivapaa piirto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24" name="Puolivapaa piirto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25" name="Puolivapaa piirto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26" name="Puolivapaa piirto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27" name="Puolivapaa piirto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28" name="Puolivapaa piirto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29" name="Puolivapaa piirto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30" name="Puolivapaa piirto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31" name="Puolivapaa piirto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32" name="Puolivapaa piirto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33" name="Puolivapaa piirto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34" name="Puolivapaa piirto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35" name="Puolivapaa piirto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36" name="Puolivapaa piirto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37" name="Puolivapaa piirto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38" name="Puolivapaa piirto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39" name="Puolivapaa piirto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40" name="Puolivapaa piirto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41" name="Puolivapaa piirto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42" name="Puolivapaa piirto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43" name="Puolivapaa piirto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44" name="Puolivapaa piirto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45" name="Puolivapaa piirto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46" name="Puolivapaa piirto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47" name="Puolivapaa piirto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</p:grpSp>
      <p:grpSp>
        <p:nvGrpSpPr>
          <p:cNvPr id="348" name="Ryhmä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Ryhmä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Puolivapaa piirto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76" name="Puolivapaa piirto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77" name="Puolivapaa piirto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78" name="Puolivapaa piirto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79" name="Puolivapaa piirto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80" name="Puolivapaa piirto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81" name="Puolivapaa piirto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82" name="Puolivapaa piirto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83" name="Puolivapaa piirto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84" name="Puolivapaa piirto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85" name="Puolivapaa piirto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86" name="Puolivapaa piirto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87" name="Puolivapaa piirto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88" name="Puolivapaa piirto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89" name="Puolivapaa piirto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90" name="Puolivapaa piirto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91" name="Puolivapaa piirto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92" name="Puolivapaa piirto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93" name="Puolivapaa piirto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94" name="Puolivapaa piirto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95" name="Puolivapaa piirto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96" name="Puolivapaa piirto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97" name="Puolivapaa piirto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98" name="Puolivapaa piirto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99" name="Puolivapaa piirto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400" name="Puolivapaa piirto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401" name="Puolivapaa piirto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402" name="Puolivapaa piirto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403" name="Puolivapaa piirto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404" name="Puolivapaa piirto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405" name="Puolivapaa piirto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406" name="Puolivapaa piirto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407" name="Puolivapaa piirto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408" name="Puolivapaa piirto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409" name="Puolivapaa piirto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410" name="Puolivapaa piirto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411" name="Puolivapaa piirto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412" name="Puolivapaa piirto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413" name="Puolivapaa piirto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414" name="Puolivapaa piirto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415" name="Puolivapaa piirto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416" name="Puolivapaa piirto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417" name="Puolivapaa piirto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418" name="Puolivapaa piirto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419" name="Puolivapaa piirto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420" name="Puolivapaa piirto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421" name="Puolivapaa piirto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  <p:grpSp>
          <p:nvGrpSpPr>
            <p:cNvPr id="350" name="Ryhmä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Puolivapaa piirto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67" name="Puolivapaa piirto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68" name="Puolivapaa piirto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69" name="Puolivapaa piirto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70" name="Puolivapaa piirto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71" name="Puolivapaa piirto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72" name="Puolivapaa piirto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73" name="Puolivapaa piirto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74" name="Puolivapaa piirto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  <p:grpSp>
          <p:nvGrpSpPr>
            <p:cNvPr id="351" name="Ryhmä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Puolivapaa piirto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60" name="Puolivapaa piirto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61" name="Puolivapaa piirto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62" name="Puolivapaa piirto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63" name="Puolivapaa piirto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64" name="Puolivapaa piirto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65" name="Puolivapaa piirto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  <p:grpSp>
          <p:nvGrpSpPr>
            <p:cNvPr id="352" name="Ryhmä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Puolivapaa piirto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54" name="Puolivapaa piirto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55" name="Puolivapaa piirto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56" name="Puolivapaa piirto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57" name="Puolivapaa piirto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58" name="Puolivapaa piirto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</p:grpSp>
      <p:grpSp>
        <p:nvGrpSpPr>
          <p:cNvPr id="422" name="Ryhmä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Puolivapaa piirto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24" name="Puolivapaa piirto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25" name="Puolivapaa piirto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26" name="Puolivapaa piirto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27" name="Puolivapaa piirto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28" name="Puolivapaa piirto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29" name="Puolivapaa piirto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30" name="Puolivapaa piirto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</p:grpSp>
      <p:grpSp>
        <p:nvGrpSpPr>
          <p:cNvPr id="431" name="Ryhmä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Puolivapaa piirto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33" name="Puolivapaa piirto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34" name="Puolivapaa piirto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35" name="Puolivapaa piirto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36" name="Puolivapaa piirto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37" name="Puolivapaa piirto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38" name="Puolivapaa piirto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39" name="Puolivapaa piirto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</p:grpSp>
      <p:grpSp>
        <p:nvGrpSpPr>
          <p:cNvPr id="440" name="Ryhmä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Puolivapaa piirto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42" name="Puolivapaa piirto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43" name="Puolivapaa piirto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44" name="Puolivapaa piirto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45" name="Puolivapaa piirto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46" name="Puolivapaa piirto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47" name="Puolivapaa piirto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48" name="Puolivapaa piirto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</p:grp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fi-FI" noProof="0"/>
              <a:t>Muokkaa ots. perustyyl. napsautt.</a:t>
            </a:r>
            <a:endParaRPr lang="fi-FI" noProof="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6465535-966B-4833-82EF-214D229C15EC}" type="datetime1">
              <a:rPr lang="fi-FI" noProof="0" smtClean="0"/>
              <a:t>17.10.2025</a:t>
            </a:fld>
            <a:endParaRPr lang="fi-FI" noProof="0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fi-FI" noProof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6C86717-4E3B-4982-8959-DCB963EC0E7E}" type="datetime1">
              <a:rPr lang="fi-FI" noProof="0" smtClean="0"/>
              <a:t>17.10.2025</a:t>
            </a:fld>
            <a:endParaRPr lang="fi-FI" noProof="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fi-FI" noProof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fi-FI" noProof="0"/>
              <a:t>Muokkaa ots. perustyyl. napsautt.</a:t>
            </a:r>
            <a:endParaRPr lang="fi-FI" noProof="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6463B4A-1F41-4044-9157-6CEEB5465422}" type="datetime1">
              <a:rPr lang="fi-FI" noProof="0" smtClean="0"/>
              <a:t>17.10.2025</a:t>
            </a:fld>
            <a:endParaRPr lang="fi-FI" noProof="0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fi-FI" noProof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fi-FI" noProof="0"/>
              <a:t>Muokkaa ots. perustyyl. napsautt.</a:t>
            </a:r>
            <a:endParaRPr lang="fi-FI" noProof="0" dirty="0"/>
          </a:p>
        </p:txBody>
      </p:sp>
      <p:sp>
        <p:nvSpPr>
          <p:cNvPr id="3" name="Kuvan paikkamerkki 2" descr="Tyhjä paikkamerkki kuvan lisäämistä varten. Napsauta paikkamerkkiä ja valitse kuva, jonka haluat lisätä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i-FI" noProof="0"/>
              <a:t>Lisää kuva napsauttamalla kuvaketta</a:t>
            </a:r>
            <a:endParaRPr lang="fi-FI" noProof="0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4FBA5C6-FCEE-4706-8BF2-DA14EC4DD8B8}" type="datetime1">
              <a:rPr lang="fi-FI" noProof="0" smtClean="0"/>
              <a:t>17.10.2025</a:t>
            </a:fld>
            <a:endParaRPr lang="fi-FI" noProof="0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fi-FI" noProof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uolivapaa piirto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i-FI" noProof="0" dirty="0"/>
          </a:p>
        </p:txBody>
      </p:sp>
      <p:sp>
        <p:nvSpPr>
          <p:cNvPr id="8" name="Puolivapaa piirto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i-FI" noProof="0" dirty="0"/>
          </a:p>
        </p:txBody>
      </p:sp>
      <p:sp>
        <p:nvSpPr>
          <p:cNvPr id="9" name="Puolivapaa piirto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i-FI" noProof="0" dirty="0"/>
          </a:p>
        </p:txBody>
      </p:sp>
      <p:grpSp>
        <p:nvGrpSpPr>
          <p:cNvPr id="10" name="Ryhmä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Puolivapaa piirto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2" name="Puolivapaa piirto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3" name="Puolivapaa piirto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4" name="Puolivapaa piirto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5" name="Puolivapaa piirto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" name="Puolivapaa piirto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7" name="Puolivapaa piirto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8" name="Puolivapaa piirto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</p:grpSp>
      <p:grpSp>
        <p:nvGrpSpPr>
          <p:cNvPr id="19" name="Ryhmä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Puolivapaa piirto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1" name="Puolivapaa piirto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2" name="Puolivapaa piirto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3" name="Puolivapaa piirto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4" name="Puolivapaa piirto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5" name="Puolivapaa piirto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</p:grpSp>
      <p:grpSp>
        <p:nvGrpSpPr>
          <p:cNvPr id="26" name="Ryhmä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Puolivapaa piirto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8" name="Puolivapaa piirto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9" name="Puolivapaa piirto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0" name="Puolivapaa piirto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1" name="Puolivapaa piirto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2" name="Puolivapaa piirto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3" name="Puolivapaa piirto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</p:grpSp>
      <p:grpSp>
        <p:nvGrpSpPr>
          <p:cNvPr id="34" name="Ryhmä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Puolivapaa piirto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6" name="Puolivapaa piirto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7" name="Puolivapaa piirto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8" name="Puolivapaa piirto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9" name="Puolivapaa piirto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0" name="Puolivapaa piirto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1" name="Puolivapaa piirto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2" name="Puolivapaa piirto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</p:grpSp>
      <p:grpSp>
        <p:nvGrpSpPr>
          <p:cNvPr id="43" name="Ryhmä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Puolivapaa piirto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5" name="Puolivapaa piirto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6" name="Puolivapaa piirto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7" name="Puolivapaa piirto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8" name="Puolivapaa piirto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9" name="Puolivapaa piirto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0" name="Puolivapaa piirto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1" name="Puolivapaa piirto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</p:grpSp>
      <p:grpSp>
        <p:nvGrpSpPr>
          <p:cNvPr id="52" name="Ryhmä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Puolivapaa piirto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4" name="Puolivapaa piirto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5" name="Puolivapaa piirto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6" name="Puolivapaa piirto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7" name="Puolivapaa piirto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8" name="Puolivapaa piirto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9" name="Puolivapaa piirto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0" name="Puolivapaa piirto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</p:grpSp>
      <p:grpSp>
        <p:nvGrpSpPr>
          <p:cNvPr id="61" name="Ryhmä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Puolivapaa piirto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3" name="Puolivapaa piirto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4" name="Puolivapaa piirto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5" name="Puolivapaa piirto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6" name="Puolivapaa piirto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7" name="Puolivapaa piirto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8" name="Puolivapaa piirto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9" name="Puolivapaa piirto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</p:grpSp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fi-FI" noProof="0" dirty="0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i-FI" noProof="0" dirty="0"/>
              <a:t>Muokkaa tekstin perustyylejä napsauttamalla</a:t>
            </a:r>
          </a:p>
          <a:p>
            <a:pPr lvl="1" rtl="0"/>
            <a:r>
              <a:rPr lang="fi-FI" noProof="0" dirty="0"/>
              <a:t>Toinen taso</a:t>
            </a:r>
          </a:p>
          <a:p>
            <a:pPr lvl="2" rtl="0"/>
            <a:r>
              <a:rPr lang="fi-FI" noProof="0" dirty="0"/>
              <a:t>Kolmas taso</a:t>
            </a:r>
          </a:p>
          <a:p>
            <a:pPr lvl="3" rtl="0"/>
            <a:r>
              <a:rPr lang="fi-FI" noProof="0" dirty="0"/>
              <a:t>Neljäs taso</a:t>
            </a:r>
          </a:p>
          <a:p>
            <a:pPr lvl="4" rtl="0"/>
            <a:r>
              <a:rPr lang="fi-FI" noProof="0" dirty="0"/>
              <a:t>Viides taso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106319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rtl="0"/>
            <a:fld id="{B5D504D4-62D0-46F3-AC27-84A16AE293F7}" type="datetime1">
              <a:rPr lang="fi-FI" noProof="0" smtClean="0"/>
              <a:t>17.10.2025</a:t>
            </a:fld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rtl="0"/>
            <a:fld id="{CA8D9AD5-F248-4919-864A-CFD76CC027D6}" type="slidenum">
              <a:rPr lang="fi-FI" noProof="0" smtClean="0"/>
              <a:pPr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094480" y="165020"/>
            <a:ext cx="5506720" cy="1948260"/>
          </a:xfrm>
        </p:spPr>
        <p:txBody>
          <a:bodyPr rtlCol="0">
            <a:normAutofit/>
          </a:bodyPr>
          <a:lstStyle/>
          <a:p>
            <a:pPr rtl="0"/>
            <a:r>
              <a:rPr lang="fi-FI" sz="4400" dirty="0"/>
              <a:t>Perusopetuksen</a:t>
            </a:r>
            <a:br>
              <a:rPr lang="fi-FI" sz="4400" dirty="0"/>
            </a:br>
            <a:r>
              <a:rPr lang="fi-FI" sz="4400" dirty="0"/>
              <a:t>huoltajailta </a:t>
            </a:r>
            <a:r>
              <a:rPr lang="fi-FI" sz="3600" dirty="0"/>
              <a:t>14.10.2025</a:t>
            </a:r>
          </a:p>
        </p:txBody>
      </p:sp>
      <p:sp>
        <p:nvSpPr>
          <p:cNvPr id="5" name="Alaotsikko 4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348111" cy="1099403"/>
          </a:xfrm>
        </p:spPr>
        <p:txBody>
          <a:bodyPr rtlCol="0">
            <a:normAutofit/>
          </a:bodyPr>
          <a:lstStyle/>
          <a:p>
            <a:pPr rtl="0"/>
            <a:r>
              <a:rPr lang="fi-FI" sz="3200" dirty="0"/>
              <a:t>Oppimisen tuen muutokset 1.8. alkaen</a:t>
            </a:r>
          </a:p>
        </p:txBody>
      </p:sp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C6AAEA-B2FF-436E-8C4B-05A6D9DF05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tsikko 12">
            <a:extLst>
              <a:ext uri="{FF2B5EF4-FFF2-40B4-BE49-F238E27FC236}">
                <a16:creationId xmlns:a16="http://schemas.microsoft.com/office/drawing/2014/main" id="{7B973A42-09E9-43B4-5E96-E63F732D4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b="1" dirty="0"/>
              <a:t>Muutosten tausta ja tavoitteet</a:t>
            </a:r>
          </a:p>
        </p:txBody>
      </p:sp>
      <p:sp>
        <p:nvSpPr>
          <p:cNvPr id="14" name="Sisällön paikkamerkki 13">
            <a:extLst>
              <a:ext uri="{FF2B5EF4-FFF2-40B4-BE49-F238E27FC236}">
                <a16:creationId xmlns:a16="http://schemas.microsoft.com/office/drawing/2014/main" id="{6372AD72-952B-E718-A26E-8446FE31EE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rtl="0"/>
            <a:r>
              <a:rPr lang="fi-FI" sz="2800" dirty="0"/>
              <a:t>Lakimuutokset perusopetuksen oppimisen tuesta</a:t>
            </a:r>
          </a:p>
          <a:p>
            <a:pPr rtl="0"/>
            <a:r>
              <a:rPr lang="fi-FI" sz="2800" dirty="0"/>
              <a:t>Tavoitteena selkeyttää ja yhtenäistää tuen muotoja ja tukitoimia</a:t>
            </a:r>
          </a:p>
          <a:p>
            <a:pPr rtl="0"/>
            <a:r>
              <a:rPr lang="fi-FI" sz="2800" dirty="0"/>
              <a:t>Tavoitteena vahvistaa tuen painopistettä varhaiseen ja oikea-aikaiseen tukeen</a:t>
            </a:r>
          </a:p>
        </p:txBody>
      </p:sp>
    </p:spTree>
    <p:extLst>
      <p:ext uri="{BB962C8B-B14F-4D97-AF65-F5344CB8AC3E}">
        <p14:creationId xmlns:p14="http://schemas.microsoft.com/office/powerpoint/2010/main" val="595824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B41FBD-5BDD-9DFE-8A18-DF6026D58F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Mikä muuttuu?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4DB0DCB-35EF-F546-C08A-569DBC0473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Ennen 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F43C274-96C3-6431-99C5-A47B5F9E7D8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Yleinen tuki</a:t>
            </a:r>
          </a:p>
          <a:p>
            <a:r>
              <a:rPr lang="fi-FI" sz="2800" dirty="0"/>
              <a:t>Tehostettu tuki</a:t>
            </a:r>
          </a:p>
          <a:p>
            <a:r>
              <a:rPr lang="fi-FI" sz="2800" dirty="0"/>
              <a:t>Erityinen tuki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1432A81-89D9-6877-3D8B-B215DDBA19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/>
              <a:t>Nyt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2E81285E-F010-9147-D6F9-1E2BE538E92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Autofit/>
          </a:bodyPr>
          <a:lstStyle/>
          <a:p>
            <a:r>
              <a:rPr lang="fi-FI" sz="2800" b="1" dirty="0"/>
              <a:t>Oppimisen edellytyksiä tukevat opetusjärjestelyt</a:t>
            </a:r>
          </a:p>
          <a:p>
            <a:r>
              <a:rPr lang="fi-FI" sz="2800" b="1" dirty="0"/>
              <a:t>Ryhmäkohtaiset tukimuodot</a:t>
            </a:r>
          </a:p>
          <a:p>
            <a:r>
              <a:rPr lang="fi-FI" sz="2800" b="1" dirty="0"/>
              <a:t>Oppilaskohtaiset tukitoimet</a:t>
            </a:r>
          </a:p>
        </p:txBody>
      </p:sp>
      <p:sp>
        <p:nvSpPr>
          <p:cNvPr id="7" name="Nuoli: Oikea 6">
            <a:extLst>
              <a:ext uri="{FF2B5EF4-FFF2-40B4-BE49-F238E27FC236}">
                <a16:creationId xmlns:a16="http://schemas.microsoft.com/office/drawing/2014/main" id="{FC1A6DC4-43DA-44E4-BDAA-47E49E00A364}"/>
              </a:ext>
            </a:extLst>
          </p:cNvPr>
          <p:cNvSpPr/>
          <p:nvPr/>
        </p:nvSpPr>
        <p:spPr>
          <a:xfrm>
            <a:off x="4815840" y="2912210"/>
            <a:ext cx="853440" cy="35931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9679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tsikko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b="1" dirty="0"/>
              <a:t>Oppimisen edellytyksiä tukevat opetusjärjestelyt</a:t>
            </a:r>
          </a:p>
        </p:txBody>
      </p:sp>
      <p:sp>
        <p:nvSpPr>
          <p:cNvPr id="14" name="Sisällön paikkamerkki 13"/>
          <p:cNvSpPr>
            <a:spLocks noGrp="1"/>
          </p:cNvSpPr>
          <p:nvPr>
            <p:ph idx="1"/>
          </p:nvPr>
        </p:nvSpPr>
        <p:spPr>
          <a:xfrm>
            <a:off x="1686560" y="1312334"/>
            <a:ext cx="8814308" cy="4152901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rtl="0"/>
            <a:endParaRPr lang="fi-FI" dirty="0"/>
          </a:p>
          <a:p>
            <a:pPr rtl="0"/>
            <a:r>
              <a:rPr lang="fi-FI" sz="2800" dirty="0"/>
              <a:t>Koskee kaikkea perusopetuksen toimintaa. Opetus järjestetään oppilaiden erilaiset tarpeet ja edellytykset huomioiden</a:t>
            </a:r>
          </a:p>
          <a:p>
            <a:pPr rtl="0"/>
            <a:r>
              <a:rPr lang="fi-FI" sz="2800" dirty="0"/>
              <a:t>Koulun toimintakulttuuri</a:t>
            </a:r>
          </a:p>
          <a:p>
            <a:pPr rtl="0"/>
            <a:r>
              <a:rPr lang="fi-FI" sz="2800" dirty="0"/>
              <a:t>Rakenteelliset ratkaisut</a:t>
            </a:r>
          </a:p>
          <a:p>
            <a:pPr rtl="0"/>
            <a:r>
              <a:rPr lang="fi-FI" sz="2800" dirty="0"/>
              <a:t>Opetusjärjestelyt</a:t>
            </a:r>
          </a:p>
          <a:p>
            <a:pPr rtl="0"/>
            <a:r>
              <a:rPr lang="fi-FI" sz="2800" dirty="0"/>
              <a:t>Muu henkilöstö</a:t>
            </a:r>
          </a:p>
        </p:txBody>
      </p:sp>
    </p:spTree>
    <p:extLst>
      <p:ext uri="{BB962C8B-B14F-4D97-AF65-F5344CB8AC3E}">
        <p14:creationId xmlns:p14="http://schemas.microsoft.com/office/powerpoint/2010/main" val="1403866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217998-9B43-052D-9389-F93A481B30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tsikko 12">
            <a:extLst>
              <a:ext uri="{FF2B5EF4-FFF2-40B4-BE49-F238E27FC236}">
                <a16:creationId xmlns:a16="http://schemas.microsoft.com/office/drawing/2014/main" id="{78D483B7-5530-7E13-9494-373680CF0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0160" y="-28786"/>
            <a:ext cx="9133730" cy="1233424"/>
          </a:xfrm>
        </p:spPr>
        <p:txBody>
          <a:bodyPr rtlCol="0"/>
          <a:lstStyle/>
          <a:p>
            <a:pPr rtl="0"/>
            <a:r>
              <a:rPr lang="fi-FI" b="1" dirty="0"/>
              <a:t>Ryhmäkohtaiset tukimuodot</a:t>
            </a:r>
          </a:p>
        </p:txBody>
      </p:sp>
      <p:sp>
        <p:nvSpPr>
          <p:cNvPr id="14" name="Sisällön paikkamerkki 13">
            <a:extLst>
              <a:ext uri="{FF2B5EF4-FFF2-40B4-BE49-F238E27FC236}">
                <a16:creationId xmlns:a16="http://schemas.microsoft.com/office/drawing/2014/main" id="{ABB7CD2E-0817-9478-B4EF-015D3132F1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5840" y="1280161"/>
            <a:ext cx="9657588" cy="4064000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45720" indent="0" rtl="0">
              <a:buNone/>
            </a:pPr>
            <a:endParaRPr lang="fi-FI" dirty="0"/>
          </a:p>
          <a:p>
            <a:pPr>
              <a:buClr>
                <a:srgbClr val="404040"/>
              </a:buClr>
            </a:pPr>
            <a:r>
              <a:rPr lang="fi-FI" sz="3000" dirty="0">
                <a:ea typeface="Cambria"/>
              </a:rPr>
              <a:t>Kaikki oppilaat saavat luokassa tukea. Oppilasta kohden vähintään  0,122 h/vko. </a:t>
            </a:r>
            <a:endParaRPr lang="fi-FI" sz="3000" dirty="0"/>
          </a:p>
          <a:p>
            <a:pPr rtl="0"/>
            <a:r>
              <a:rPr lang="fi-FI" sz="3000" dirty="0"/>
              <a:t>Opettajan antama yleinen tukiopetus</a:t>
            </a:r>
          </a:p>
          <a:p>
            <a:pPr rtl="0"/>
            <a:r>
              <a:rPr lang="fi-FI" sz="3000" dirty="0"/>
              <a:t>Opettajan antama opetuskielen tukiopetus</a:t>
            </a:r>
          </a:p>
          <a:p>
            <a:pPr rtl="0"/>
            <a:r>
              <a:rPr lang="fi-FI" sz="3000" dirty="0"/>
              <a:t>Erityisopettajan antama opetus muun opetuksen yhteydessä</a:t>
            </a:r>
          </a:p>
          <a:p>
            <a:pPr rtl="0"/>
            <a:r>
              <a:rPr lang="fi-FI" sz="3000" dirty="0"/>
              <a:t>Ei tehdä hallintopäätöstä, vaan tukea toteutetaan joustavasti ja suunnitelmallisesti koko lukuvuoden ajan.</a:t>
            </a:r>
            <a:endParaRPr lang="fi-FI" sz="3000" dirty="0">
              <a:ea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439082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6E2B87D-3860-6792-32D0-8D482FA98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78910"/>
            <a:ext cx="9011920" cy="1089490"/>
          </a:xfrm>
        </p:spPr>
        <p:txBody>
          <a:bodyPr/>
          <a:lstStyle/>
          <a:p>
            <a:r>
              <a:rPr lang="fi-FI" b="1" dirty="0"/>
              <a:t>Oppilaskohtaiset tukitoimet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5FC092E-0BCB-0468-84D7-73A572C150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47403" y="1320800"/>
            <a:ext cx="4561729" cy="4289044"/>
          </a:xfrm>
        </p:spPr>
        <p:txBody>
          <a:bodyPr>
            <a:normAutofit/>
          </a:bodyPr>
          <a:lstStyle/>
          <a:p>
            <a:r>
              <a:rPr lang="fi-FI" sz="2400" dirty="0"/>
              <a:t>Kun ryhmäkohtaiset tukimuodot eivät riitä, niitä täydennetään oppilaskohtaisilla tukitoimilla</a:t>
            </a:r>
          </a:p>
          <a:p>
            <a:r>
              <a:rPr lang="fi-FI" sz="2400" dirty="0"/>
              <a:t>Tukitoimet perustuvat oppilaan yksilöllisiin tarpeisiin ja niitä annetaan säännöllisesti ja pitkäkestoisesti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A03FCCC-3F19-6869-12E2-CFEFC70CC9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320800"/>
            <a:ext cx="4561729" cy="4289044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fi-FI" sz="2400" dirty="0"/>
              <a:t>Tukitoimia ovat:</a:t>
            </a:r>
          </a:p>
          <a:p>
            <a:r>
              <a:rPr lang="fi-FI" sz="2400" dirty="0"/>
              <a:t>Erityisopettajan opetus osittain pienryhmässä ja muun opetuksen yhteydessä</a:t>
            </a:r>
          </a:p>
          <a:p>
            <a:r>
              <a:rPr lang="fi-FI" sz="2400" dirty="0"/>
              <a:t>Erityisopettajan ja erityisluokanopettajan opetus pienryhmässä</a:t>
            </a:r>
          </a:p>
          <a:p>
            <a:r>
              <a:rPr lang="fi-FI" sz="2400" dirty="0"/>
              <a:t>Erityisluokanopettajan opetus erityisluokassa</a:t>
            </a:r>
          </a:p>
          <a:p>
            <a:r>
              <a:rPr lang="fi-FI" sz="2400" dirty="0"/>
              <a:t>Tulkitsemispalvelut, avustajapalvelut, apuvälineet</a:t>
            </a:r>
          </a:p>
        </p:txBody>
      </p:sp>
    </p:spTree>
    <p:extLst>
      <p:ext uri="{BB962C8B-B14F-4D97-AF65-F5344CB8AC3E}">
        <p14:creationId xmlns:p14="http://schemas.microsoft.com/office/powerpoint/2010/main" val="809490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dirty="0"/>
              <a:t>Tuen tarpeen arviointi, suunnitelma ja päätös</a:t>
            </a:r>
          </a:p>
        </p:txBody>
      </p:sp>
      <p:graphicFrame>
        <p:nvGraphicFramePr>
          <p:cNvPr id="4" name="Sisällön paikkamerkki 3" descr="Korostusprosessi, jossa näkyy kolme ryhmää, jotka on järjestetty vasemmalta oikealle ja joiden alta löytyy tehtäväkuvaukset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5836069"/>
              </p:ext>
            </p:extLst>
          </p:nvPr>
        </p:nvGraphicFramePr>
        <p:xfrm>
          <a:off x="325120" y="294640"/>
          <a:ext cx="11704320" cy="68292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64025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379CB9-AEA3-536E-ECB0-31831D27D5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tsikko 12">
            <a:extLst>
              <a:ext uri="{FF2B5EF4-FFF2-40B4-BE49-F238E27FC236}">
                <a16:creationId xmlns:a16="http://schemas.microsoft.com/office/drawing/2014/main" id="{272BF4D5-2084-A33A-A0DE-8F18A7A03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0477" y="18434"/>
            <a:ext cx="9339348" cy="1051996"/>
          </a:xfrm>
        </p:spPr>
        <p:txBody>
          <a:bodyPr rtlCol="0"/>
          <a:lstStyle/>
          <a:p>
            <a:pPr rtl="0"/>
            <a:r>
              <a:rPr lang="fi-FI" b="1" dirty="0"/>
              <a:t>Tuen toteuttaminen Merikarvialla</a:t>
            </a:r>
          </a:p>
        </p:txBody>
      </p:sp>
      <p:sp>
        <p:nvSpPr>
          <p:cNvPr id="14" name="Sisällön paikkamerkki 13">
            <a:extLst>
              <a:ext uri="{FF2B5EF4-FFF2-40B4-BE49-F238E27FC236}">
                <a16:creationId xmlns:a16="http://schemas.microsoft.com/office/drawing/2014/main" id="{914B0D80-016A-7851-4B0C-F6906D53E2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5049" y="1316567"/>
            <a:ext cx="9328379" cy="4322234"/>
          </a:xfrm>
        </p:spPr>
        <p:txBody>
          <a:bodyPr vert="horz" lIns="91440" tIns="45720" rIns="91440" bIns="45720" rtlCol="0" anchor="t">
            <a:noAutofit/>
          </a:bodyPr>
          <a:lstStyle/>
          <a:p>
            <a:pPr rtl="0"/>
            <a:r>
              <a:rPr lang="fi-FI" sz="2800" dirty="0"/>
              <a:t>Merikarvian perusopetuksen OPS, oppimisen tukeen kohdistuvat muutokset hyväksytty sivistyslautakunnassa  </a:t>
            </a:r>
          </a:p>
          <a:p>
            <a:r>
              <a:rPr lang="fi-FI" sz="2800" dirty="0"/>
              <a:t>Opettajien ja erityisopettajien yhteistyö, oppituntien </a:t>
            </a:r>
            <a:r>
              <a:rPr lang="fi-FI" sz="2800" dirty="0" err="1"/>
              <a:t>palkittaminen</a:t>
            </a:r>
            <a:r>
              <a:rPr lang="fi-FI" sz="2800" dirty="0"/>
              <a:t>, koulunkäynninohjaajien työskentely  samalla luokka-asteella (alakoulu) tai luokissa (yläkoulu), ryhmäkohtainen tuki luokassa tai pienissä, vaihtuvissa ryhmissä, pienryhmät </a:t>
            </a:r>
            <a:r>
              <a:rPr lang="fi-FI" sz="2800" dirty="0" err="1"/>
              <a:t>ala-ja</a:t>
            </a:r>
            <a:r>
              <a:rPr lang="fi-FI" sz="2800" dirty="0"/>
              <a:t> yläkoulussa, </a:t>
            </a:r>
            <a:r>
              <a:rPr lang="fi-FI" sz="2800" dirty="0" err="1"/>
              <a:t>VERTTi</a:t>
            </a:r>
            <a:r>
              <a:rPr lang="fi-FI" sz="2800" dirty="0"/>
              <a:t>-luokka</a:t>
            </a:r>
          </a:p>
          <a:p>
            <a:pPr rtl="0"/>
            <a:r>
              <a:rPr lang="fi-FI" sz="2800" dirty="0"/>
              <a:t>Siirtymäaikaa lukuvuosi 2025-26: oppilaiden tuki tarkistetaan lukuvuoden aikana vastaamaan uutta lainsäädäntöä. </a:t>
            </a:r>
          </a:p>
        </p:txBody>
      </p:sp>
    </p:spTree>
    <p:extLst>
      <p:ext uri="{BB962C8B-B14F-4D97-AF65-F5344CB8AC3E}">
        <p14:creationId xmlns:p14="http://schemas.microsoft.com/office/powerpoint/2010/main" val="3343918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BED959-163E-D167-F1E5-D14AE21D77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tsikko 12">
            <a:extLst>
              <a:ext uri="{FF2B5EF4-FFF2-40B4-BE49-F238E27FC236}">
                <a16:creationId xmlns:a16="http://schemas.microsoft.com/office/drawing/2014/main" id="{FBEF9074-9D95-5A3E-DD04-71AF0A6DC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8434"/>
            <a:ext cx="9133730" cy="1680947"/>
          </a:xfrm>
        </p:spPr>
        <p:txBody>
          <a:bodyPr rtlCol="0"/>
          <a:lstStyle/>
          <a:p>
            <a:r>
              <a:rPr lang="fi-FI" b="1" dirty="0">
                <a:ea typeface="Cambria"/>
              </a:rPr>
              <a:t>Mitä huoltajat voivat tehdä lapsen oppimisen tukemiseksi?</a:t>
            </a:r>
          </a:p>
        </p:txBody>
      </p:sp>
      <p:sp>
        <p:nvSpPr>
          <p:cNvPr id="14" name="Sisällön paikkamerkki 13">
            <a:extLst>
              <a:ext uri="{FF2B5EF4-FFF2-40B4-BE49-F238E27FC236}">
                <a16:creationId xmlns:a16="http://schemas.microsoft.com/office/drawing/2014/main" id="{6BC09C54-65B4-A736-5816-B08850134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8572" y="1485900"/>
            <a:ext cx="9122761" cy="357233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502920" indent="-457200">
              <a:buClr>
                <a:prstClr val="black">
                  <a:lumMod val="75000"/>
                  <a:lumOff val="25000"/>
                </a:prstClr>
              </a:buClr>
            </a:pPr>
            <a:endParaRPr lang="fi-FI" sz="2800" dirty="0">
              <a:ea typeface="Cambria"/>
            </a:endParaRPr>
          </a:p>
          <a:p>
            <a:pPr marL="502920" indent="-457200"/>
            <a:r>
              <a:rPr lang="fi-FI" sz="2800" dirty="0">
                <a:ea typeface="Cambria"/>
              </a:rPr>
              <a:t>Lapsen koulunkäynnin tukeminen</a:t>
            </a:r>
            <a:endParaRPr lang="fi-FI" dirty="0">
              <a:ea typeface="Cambria"/>
            </a:endParaRPr>
          </a:p>
          <a:p>
            <a:pPr marL="502920" indent="-457200">
              <a:buClr>
                <a:srgbClr val="404040"/>
              </a:buClr>
            </a:pPr>
            <a:r>
              <a:rPr lang="fi-FI" sz="2800" dirty="0">
                <a:ea typeface="Cambria"/>
              </a:rPr>
              <a:t>Yhteydenotto luokanopettajaan tai luokanvalvojaan, jos on huolta lapsen oppimisesta</a:t>
            </a:r>
          </a:p>
          <a:p>
            <a:pPr marL="502920" indent="-457200">
              <a:buClr>
                <a:srgbClr val="404040"/>
              </a:buClr>
            </a:pPr>
            <a:r>
              <a:rPr lang="fi-FI" sz="2800" dirty="0">
                <a:ea typeface="Cambria"/>
              </a:rPr>
              <a:t>Koulunkäyntiin ja opiskeluun kannustaminen</a:t>
            </a:r>
          </a:p>
        </p:txBody>
      </p:sp>
    </p:spTree>
    <p:extLst>
      <p:ext uri="{BB962C8B-B14F-4D97-AF65-F5344CB8AC3E}">
        <p14:creationId xmlns:p14="http://schemas.microsoft.com/office/powerpoint/2010/main" val="150716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akaisin kouluun 16 x 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983_TF02895269" id="{9660697B-6028-4861-83C4-163B541A9765}" vid="{C88ACA4A-FB3E-40C9-BC0C-18ED32BC5040}"/>
    </a:ext>
  </a:extLst>
</a:theme>
</file>

<file path=ppt/theme/theme2.xml><?xml version="1.0" encoding="utf-8"?>
<a:theme xmlns:a="http://schemas.openxmlformats.org/drawingml/2006/main" name="Office-teema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5F5AFAE-B80F-42D3-94B4-729362BC1BCB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40262f94-9f35-4ac3-9a90-690165a166b7"/>
    <ds:schemaRef ds:uri="a4f35948-e619-41b3-aa29-22878b09cfd2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Syksyteemainen koulutusaiheinen esitys (laajakuva)</Template>
  <TotalTime>588</TotalTime>
  <Words>262</Words>
  <Application>Microsoft Office PowerPoint</Application>
  <PresentationFormat>Laajakuva</PresentationFormat>
  <Paragraphs>60</Paragraphs>
  <Slides>9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2" baseType="lpstr">
      <vt:lpstr>Arial</vt:lpstr>
      <vt:lpstr>Cambria</vt:lpstr>
      <vt:lpstr>Takaisin kouluun 16 x 9</vt:lpstr>
      <vt:lpstr>Perusopetuksen huoltajailta 14.10.2025</vt:lpstr>
      <vt:lpstr>Muutosten tausta ja tavoitteet</vt:lpstr>
      <vt:lpstr>Mikä muuttuu?</vt:lpstr>
      <vt:lpstr>Oppimisen edellytyksiä tukevat opetusjärjestelyt</vt:lpstr>
      <vt:lpstr>Ryhmäkohtaiset tukimuodot</vt:lpstr>
      <vt:lpstr>Oppilaskohtaiset tukitoimet</vt:lpstr>
      <vt:lpstr>Tuen tarpeen arviointi, suunnitelma ja päätös</vt:lpstr>
      <vt:lpstr>Tuen toteuttaminen Merikarvialla</vt:lpstr>
      <vt:lpstr>Mitä huoltajat voivat tehdä lapsen oppimisen tukemiseksi?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Perusopetuksen huoltajailta 14.10.2025</dc:title>
  <dc:creator>Minna Seppala-Kortessalo</dc:creator>
  <cp:lastModifiedBy>Minna Seppala-Kortessalo</cp:lastModifiedBy>
  <cp:revision>91</cp:revision>
  <dcterms:created xsi:type="dcterms:W3CDTF">2025-10-04T15:31:48Z</dcterms:created>
  <dcterms:modified xsi:type="dcterms:W3CDTF">2025-10-17T09:04:12Z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