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</p:sldIdLst>
  <p:sldSz cx="9144000" cy="6858000" type="screen4x3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47" autoAdjust="0"/>
    <p:restoredTop sz="90929"/>
  </p:normalViewPr>
  <p:slideViewPr>
    <p:cSldViewPr>
      <p:cViewPr varScale="1">
        <p:scale>
          <a:sx n="57" d="100"/>
          <a:sy n="57" d="100"/>
        </p:scale>
        <p:origin x="120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9C279B-F12D-1C9B-D0E9-266F63ECAC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1E98F0-E606-E8E5-E46A-525535A1A3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4085BD-0D57-A694-FD0A-1E1274FF66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C3744C-0C69-4374-9F38-D08A91D7752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55108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2EF751-C406-EDAF-943E-A27428734B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D267F8-4FEE-3C21-81A9-BC290AD779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22A2CA-C65F-250E-AE51-75955288AE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0C7E56-07E3-4E41-8740-324045718A8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87833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CA36F7-25CB-E553-2422-39665B5486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40530F-1777-CB74-1137-9476F1CC9E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385FC2-ED4D-181C-82D8-C4954B72AC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0D1F58-8B8D-4422-A20C-279B400CE54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93092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44D797-9E8D-3319-6CE7-5AC827A0D4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E4BCC6-5523-EE59-71D0-0C03659882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159BA1-A614-E195-A3F3-7964961CE5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BED31E-E45B-4E82-B267-4CD9B70FB2D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32619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FD077D-FE5A-ED40-033B-1C863F64FA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91CF9A-1F76-F490-CF50-E59049D27E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57ABFC-24E6-238A-2531-75EAD1B64D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C84698-0FDC-490C-83F5-A1B39F4FAB1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15353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4ECF4B-374B-88C2-CB26-DFF77CACDC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4152FA-568C-8EFD-F9C2-147A0EE433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AE0529-306D-01A5-C261-191DAD8642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DF497B-4C88-4048-9A11-E1A824EE008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03332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64A542F-9694-2F2E-3CC0-AB28B6F204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14B624B-3184-A461-9AD1-8D63B4D893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098CBE7-9DCB-8573-0B90-C287921D81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170119-D1D5-4D67-8524-98D60A37772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86464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79D00CE-A31E-7194-0207-7276F39C9B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A63D19B-D076-7E7D-31FD-C3E4DB3F21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87B22AA-4536-377C-C677-FBD3A82AF9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BFE745-127E-4706-9219-ECBE4F7A0C3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33862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B7F216B-4798-128D-DF6F-50A939D818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39A07D4-E219-9F6D-76FB-039BEBAFD0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AC12137-C142-56C0-5886-00BB4D71F1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931D3F-E5A4-47B7-8978-970E404C3DD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0884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18685B-1958-BDCF-8CB6-E9B5538915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F059A3-416B-9B4E-5F12-A1521F1F34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04EB62-57CE-61CF-536A-0BB2F52E66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F4CE24-0B96-4787-8243-646B170D127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79239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E3F705-6108-90AE-397A-7BD8249C90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714847-133A-6867-F466-593F7E6704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4525E6-3AE4-7D48-0893-3F25BED494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BB5BE2-397E-47BF-9324-AE2E4C4FBEE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18332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D24748C-D8B8-962F-BB51-0A6E75B2FB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D8A03B3-0817-F122-0FA9-3F0A824438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6996A44-7363-4DB9-8DE1-C4579730595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BA3D853-0684-48A1-9248-4E35CBC743D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BAFD9EA-6F48-4522-83DF-74E01EF68A0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3E4B4E9-AD5C-4EF3-B3C4-7F42E0B68CBB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929008B-939D-3B1B-1920-63A69CA64D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i-FI" altLang="fi-FI"/>
          </a:p>
        </p:txBody>
      </p:sp>
      <p:pic>
        <p:nvPicPr>
          <p:cNvPr id="2051" name="Picture 3" descr="SAT498">
            <a:extLst>
              <a:ext uri="{FF2B5EF4-FFF2-40B4-BE49-F238E27FC236}">
                <a16:creationId xmlns:a16="http://schemas.microsoft.com/office/drawing/2014/main" id="{D38A07E8-81CC-5BC3-EF65-0051649D4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57400"/>
            <a:ext cx="6248400" cy="465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AT49A">
            <a:extLst>
              <a:ext uri="{FF2B5EF4-FFF2-40B4-BE49-F238E27FC236}">
                <a16:creationId xmlns:a16="http://schemas.microsoft.com/office/drawing/2014/main" id="{5F24302E-1D9F-1D98-EC33-8232822C8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565400"/>
            <a:ext cx="4143375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SAT49C">
            <a:extLst>
              <a:ext uri="{FF2B5EF4-FFF2-40B4-BE49-F238E27FC236}">
                <a16:creationId xmlns:a16="http://schemas.microsoft.com/office/drawing/2014/main" id="{FAC4FB16-79F2-8AB5-1BC7-080B32446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54400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SAT49D">
            <a:extLst>
              <a:ext uri="{FF2B5EF4-FFF2-40B4-BE49-F238E27FC236}">
                <a16:creationId xmlns:a16="http://schemas.microsoft.com/office/drawing/2014/main" id="{B5690F83-AA46-010E-BCEE-68C3EC14F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16338"/>
            <a:ext cx="3078163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SAT49E">
            <a:extLst>
              <a:ext uri="{FF2B5EF4-FFF2-40B4-BE49-F238E27FC236}">
                <a16:creationId xmlns:a16="http://schemas.microsoft.com/office/drawing/2014/main" id="{826798D9-A943-996E-143F-C933C140E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0"/>
            <a:ext cx="3744912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letusrakenne">
  <a:themeElements>
    <a:clrScheme name="Oletusrakenn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letusrakenn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0</Words>
  <Application>Microsoft Office PowerPoint</Application>
  <PresentationFormat>Näytössä katseltava diaesitys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6" baseType="lpstr">
      <vt:lpstr>Times New Roman</vt:lpstr>
      <vt:lpstr>Arial</vt:lpstr>
      <vt:lpstr>Calibri</vt:lpstr>
      <vt:lpstr>Oletusrakenne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PERINNÖNJAKO</dc:title>
  <dc:creator>pxb8qy3r33mphbqhkhjy7r7y8</dc:creator>
  <cp:lastModifiedBy>Janne Leiviskä</cp:lastModifiedBy>
  <cp:revision>27</cp:revision>
  <dcterms:created xsi:type="dcterms:W3CDTF">2008-10-26T16:26:38Z</dcterms:created>
  <dcterms:modified xsi:type="dcterms:W3CDTF">2025-08-29T07:20:43Z</dcterms:modified>
</cp:coreProperties>
</file>