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6" r:id="rId1"/>
  </p:sldMasterIdLst>
  <p:notesMasterIdLst>
    <p:notesMasterId r:id="rId7"/>
  </p:notesMasterIdLst>
  <p:sldIdLst>
    <p:sldId id="256" r:id="rId2"/>
    <p:sldId id="262" r:id="rId3"/>
    <p:sldId id="263" r:id="rId4"/>
    <p:sldId id="264" r:id="rId5"/>
    <p:sldId id="261" r:id="rId6"/>
  </p:sldIdLst>
  <p:sldSz cx="24384000" cy="13716000"/>
  <p:notesSz cx="6794500" cy="9931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391"/>
    <p:restoredTop sz="94719"/>
  </p:normalViewPr>
  <p:slideViewPr>
    <p:cSldViewPr snapToGrid="0" snapToObjects="1">
      <p:cViewPr varScale="1">
        <p:scale>
          <a:sx n="31" d="100"/>
          <a:sy n="31" d="100"/>
        </p:scale>
        <p:origin x="20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44283" cy="498295"/>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48645" y="0"/>
            <a:ext cx="2944283" cy="498295"/>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419100" y="1241425"/>
            <a:ext cx="5956300" cy="33512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79450" y="4779486"/>
            <a:ext cx="5435600" cy="3910489"/>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9433107"/>
            <a:ext cx="2944283" cy="498294"/>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48645" y="9433107"/>
            <a:ext cx="2944283" cy="498294"/>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fi-FI"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p1:notes"/>
          <p:cNvSpPr txBox="1">
            <a:spLocks noGrp="1"/>
          </p:cNvSpPr>
          <p:nvPr>
            <p:ph type="body" idx="1"/>
          </p:nvPr>
        </p:nvSpPr>
        <p:spPr>
          <a:xfrm>
            <a:off x="679450" y="4779486"/>
            <a:ext cx="5435600" cy="3910489"/>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83" name="Google Shape;83;p1:notes"/>
          <p:cNvSpPr>
            <a:spLocks noGrp="1" noRot="1" noChangeAspect="1"/>
          </p:cNvSpPr>
          <p:nvPr>
            <p:ph type="sldImg" idx="2"/>
          </p:nvPr>
        </p:nvSpPr>
        <p:spPr>
          <a:xfrm>
            <a:off x="419100" y="1241425"/>
            <a:ext cx="5956300" cy="33512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p6:notes"/>
          <p:cNvSpPr txBox="1">
            <a:spLocks noGrp="1"/>
          </p:cNvSpPr>
          <p:nvPr>
            <p:ph type="body" idx="1"/>
          </p:nvPr>
        </p:nvSpPr>
        <p:spPr>
          <a:xfrm>
            <a:off x="679450" y="4779486"/>
            <a:ext cx="5435600" cy="3910489"/>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30" name="Google Shape;130;p6:notes"/>
          <p:cNvSpPr>
            <a:spLocks noGrp="1" noRot="1" noChangeAspect="1"/>
          </p:cNvSpPr>
          <p:nvPr>
            <p:ph type="sldImg" idx="2"/>
          </p:nvPr>
        </p:nvSpPr>
        <p:spPr>
          <a:xfrm>
            <a:off x="419100" y="1241425"/>
            <a:ext cx="5956300" cy="33512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7605890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p6:notes"/>
          <p:cNvSpPr txBox="1">
            <a:spLocks noGrp="1"/>
          </p:cNvSpPr>
          <p:nvPr>
            <p:ph type="body" idx="1"/>
          </p:nvPr>
        </p:nvSpPr>
        <p:spPr>
          <a:xfrm>
            <a:off x="679450" y="4779486"/>
            <a:ext cx="5435600" cy="3910489"/>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30" name="Google Shape;130;p6:notes"/>
          <p:cNvSpPr>
            <a:spLocks noGrp="1" noRot="1" noChangeAspect="1"/>
          </p:cNvSpPr>
          <p:nvPr>
            <p:ph type="sldImg" idx="2"/>
          </p:nvPr>
        </p:nvSpPr>
        <p:spPr>
          <a:xfrm>
            <a:off x="419100" y="1241425"/>
            <a:ext cx="5956300" cy="33512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7188506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p6:notes"/>
          <p:cNvSpPr txBox="1">
            <a:spLocks noGrp="1"/>
          </p:cNvSpPr>
          <p:nvPr>
            <p:ph type="body" idx="1"/>
          </p:nvPr>
        </p:nvSpPr>
        <p:spPr>
          <a:xfrm>
            <a:off x="679450" y="4779486"/>
            <a:ext cx="5435600" cy="3910489"/>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30" name="Google Shape;130;p6:notes"/>
          <p:cNvSpPr>
            <a:spLocks noGrp="1" noRot="1" noChangeAspect="1"/>
          </p:cNvSpPr>
          <p:nvPr>
            <p:ph type="sldImg" idx="2"/>
          </p:nvPr>
        </p:nvSpPr>
        <p:spPr>
          <a:xfrm>
            <a:off x="419100" y="1241425"/>
            <a:ext cx="5956300" cy="33512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6798254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p6:notes"/>
          <p:cNvSpPr txBox="1">
            <a:spLocks noGrp="1"/>
          </p:cNvSpPr>
          <p:nvPr>
            <p:ph type="body" idx="1"/>
          </p:nvPr>
        </p:nvSpPr>
        <p:spPr>
          <a:xfrm>
            <a:off x="679450" y="4779486"/>
            <a:ext cx="5435600" cy="3910489"/>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30" name="Google Shape;130;p6:notes"/>
          <p:cNvSpPr>
            <a:spLocks noGrp="1" noRot="1" noChangeAspect="1"/>
          </p:cNvSpPr>
          <p:nvPr>
            <p:ph type="sldImg" idx="2"/>
          </p:nvPr>
        </p:nvSpPr>
        <p:spPr>
          <a:xfrm>
            <a:off x="419100" y="1241425"/>
            <a:ext cx="5956300" cy="33512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9_Mukautettu asettelu">
  <p:cSld name="9_Mukautettu asettelu">
    <p:spTree>
      <p:nvGrpSpPr>
        <p:cNvPr id="1" name="Shape 14"/>
        <p:cNvGrpSpPr/>
        <p:nvPr/>
      </p:nvGrpSpPr>
      <p:grpSpPr>
        <a:xfrm>
          <a:off x="0" y="0"/>
          <a:ext cx="0" cy="0"/>
          <a:chOff x="0" y="0"/>
          <a:chExt cx="0" cy="0"/>
        </a:xfrm>
      </p:grpSpPr>
      <p:sp>
        <p:nvSpPr>
          <p:cNvPr id="15" name="Google Shape;15;p2"/>
          <p:cNvSpPr txBox="1">
            <a:spLocks noGrp="1"/>
          </p:cNvSpPr>
          <p:nvPr>
            <p:ph type="title"/>
          </p:nvPr>
        </p:nvSpPr>
        <p:spPr>
          <a:xfrm>
            <a:off x="1676400" y="5766899"/>
            <a:ext cx="21031199" cy="2651126"/>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chemeClr val="lt1"/>
              </a:buClr>
              <a:buSzPts val="9600"/>
              <a:buFont typeface="Calibri"/>
              <a:buNone/>
              <a:defRPr sz="9600" b="1">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2"/>
          <p:cNvSpPr txBox="1">
            <a:spLocks noGrp="1"/>
          </p:cNvSpPr>
          <p:nvPr>
            <p:ph type="body" idx="1"/>
          </p:nvPr>
        </p:nvSpPr>
        <p:spPr>
          <a:xfrm>
            <a:off x="1676400" y="1771745"/>
            <a:ext cx="21031199" cy="1084901"/>
          </a:xfrm>
          <a:prstGeom prst="rect">
            <a:avLst/>
          </a:prstGeom>
          <a:noFill/>
          <a:ln>
            <a:noFill/>
          </a:ln>
        </p:spPr>
        <p:txBody>
          <a:bodyPr spcFirstLastPara="1" wrap="square" lIns="91425" tIns="45700" rIns="91425" bIns="45700" anchor="ctr" anchorCtr="0">
            <a:normAutofit/>
          </a:bodyPr>
          <a:lstStyle>
            <a:lvl1pPr marL="457200" lvl="0" indent="-228600" algn="ctr">
              <a:lnSpc>
                <a:spcPct val="90000"/>
              </a:lnSpc>
              <a:spcBef>
                <a:spcPts val="2000"/>
              </a:spcBef>
              <a:spcAft>
                <a:spcPts val="0"/>
              </a:spcAft>
              <a:buClr>
                <a:schemeClr val="lt1"/>
              </a:buClr>
              <a:buSzPts val="6600"/>
              <a:buFont typeface="Calibri"/>
              <a:buNone/>
              <a:defRPr sz="6600" b="1">
                <a:solidFill>
                  <a:schemeClr val="lt1"/>
                </a:solidFill>
              </a:defRPr>
            </a:lvl1pPr>
            <a:lvl2pPr marL="914400" lvl="1" indent="-342900" algn="l">
              <a:lnSpc>
                <a:spcPct val="90000"/>
              </a:lnSpc>
              <a:spcBef>
                <a:spcPts val="1000"/>
              </a:spcBef>
              <a:spcAft>
                <a:spcPts val="0"/>
              </a:spcAft>
              <a:buClr>
                <a:schemeClr val="dk1"/>
              </a:buClr>
              <a:buSzPts val="1800"/>
              <a:buChar char="•"/>
              <a:defRPr/>
            </a:lvl2pPr>
            <a:lvl3pPr marL="1371600" lvl="2" indent="-228600" algn="l">
              <a:lnSpc>
                <a:spcPct val="90000"/>
              </a:lnSpc>
              <a:spcBef>
                <a:spcPts val="1000"/>
              </a:spcBef>
              <a:spcAft>
                <a:spcPts val="0"/>
              </a:spcAft>
              <a:buClr>
                <a:schemeClr val="dk1"/>
              </a:buClr>
              <a:buSzPts val="4400"/>
              <a:buNone/>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17" name="Google Shape;17;p2"/>
          <p:cNvSpPr txBox="1">
            <a:spLocks noGrp="1"/>
          </p:cNvSpPr>
          <p:nvPr>
            <p:ph type="body" idx="2"/>
          </p:nvPr>
        </p:nvSpPr>
        <p:spPr>
          <a:xfrm>
            <a:off x="1676400" y="2856646"/>
            <a:ext cx="21031199" cy="1084901"/>
          </a:xfrm>
          <a:prstGeom prst="rect">
            <a:avLst/>
          </a:prstGeom>
          <a:noFill/>
          <a:ln>
            <a:noFill/>
          </a:ln>
        </p:spPr>
        <p:txBody>
          <a:bodyPr spcFirstLastPara="1" wrap="square" lIns="91425" tIns="45700" rIns="91425" bIns="45700" anchor="ctr" anchorCtr="0">
            <a:normAutofit/>
          </a:bodyPr>
          <a:lstStyle>
            <a:lvl1pPr marL="457200" lvl="0" indent="-228600" algn="ctr">
              <a:lnSpc>
                <a:spcPct val="90000"/>
              </a:lnSpc>
              <a:spcBef>
                <a:spcPts val="2000"/>
              </a:spcBef>
              <a:spcAft>
                <a:spcPts val="0"/>
              </a:spcAft>
              <a:buClr>
                <a:schemeClr val="lt1"/>
              </a:buClr>
              <a:buSzPts val="4800"/>
              <a:buFont typeface="Calibri"/>
              <a:buNone/>
              <a:defRPr sz="4800">
                <a:solidFill>
                  <a:schemeClr val="lt1"/>
                </a:solidFill>
              </a:defRPr>
            </a:lvl1pPr>
            <a:lvl2pPr marL="914400" lvl="1" indent="-342900" algn="l">
              <a:lnSpc>
                <a:spcPct val="90000"/>
              </a:lnSpc>
              <a:spcBef>
                <a:spcPts val="1000"/>
              </a:spcBef>
              <a:spcAft>
                <a:spcPts val="0"/>
              </a:spcAft>
              <a:buClr>
                <a:schemeClr val="dk1"/>
              </a:buClr>
              <a:buSzPts val="1800"/>
              <a:buChar char="•"/>
              <a:defRPr/>
            </a:lvl2pPr>
            <a:lvl3pPr marL="1371600" lvl="2" indent="-228600" algn="l">
              <a:lnSpc>
                <a:spcPct val="90000"/>
              </a:lnSpc>
              <a:spcBef>
                <a:spcPts val="1000"/>
              </a:spcBef>
              <a:spcAft>
                <a:spcPts val="0"/>
              </a:spcAft>
              <a:buClr>
                <a:schemeClr val="dk1"/>
              </a:buClr>
              <a:buSzPts val="4400"/>
              <a:buNone/>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pic>
        <p:nvPicPr>
          <p:cNvPr id="18" name="Google Shape;18;p2"/>
          <p:cNvPicPr preferRelativeResize="0"/>
          <p:nvPr/>
        </p:nvPicPr>
        <p:blipFill rotWithShape="1">
          <a:blip r:embed="rId2">
            <a:alphaModFix/>
          </a:blip>
          <a:srcRect/>
          <a:stretch/>
        </p:blipFill>
        <p:spPr>
          <a:xfrm>
            <a:off x="1204454" y="11772077"/>
            <a:ext cx="1804218" cy="99329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7_Mukautettu asettelu">
  <p:cSld name="7_Mukautettu asettelu">
    <p:spTree>
      <p:nvGrpSpPr>
        <p:cNvPr id="1" name="Shape 37"/>
        <p:cNvGrpSpPr/>
        <p:nvPr/>
      </p:nvGrpSpPr>
      <p:grpSpPr>
        <a:xfrm>
          <a:off x="0" y="0"/>
          <a:ext cx="0" cy="0"/>
          <a:chOff x="0" y="0"/>
          <a:chExt cx="0" cy="0"/>
        </a:xfrm>
      </p:grpSpPr>
      <p:sp>
        <p:nvSpPr>
          <p:cNvPr id="38" name="Google Shape;38;p5"/>
          <p:cNvSpPr txBox="1">
            <a:spLocks noGrp="1"/>
          </p:cNvSpPr>
          <p:nvPr>
            <p:ph type="title"/>
          </p:nvPr>
        </p:nvSpPr>
        <p:spPr>
          <a:xfrm>
            <a:off x="1676400" y="730251"/>
            <a:ext cx="21031199" cy="2651126"/>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rgbClr val="575757"/>
              </a:buClr>
              <a:buSzPts val="8800"/>
              <a:buFont typeface="Calibri"/>
              <a:buNone/>
              <a:defRPr sz="88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5"/>
          <p:cNvSpPr txBox="1">
            <a:spLocks noGrp="1"/>
          </p:cNvSpPr>
          <p:nvPr>
            <p:ph type="body" idx="1"/>
          </p:nvPr>
        </p:nvSpPr>
        <p:spPr>
          <a:xfrm>
            <a:off x="1676400" y="3730513"/>
            <a:ext cx="21031199" cy="814594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000"/>
              </a:spcBef>
              <a:spcAft>
                <a:spcPts val="0"/>
              </a:spcAft>
              <a:buClr>
                <a:schemeClr val="dk1"/>
              </a:buClr>
              <a:buSzPts val="6000"/>
              <a:buFont typeface="Calibri"/>
              <a:buNone/>
              <a:defRPr sz="6000"/>
            </a:lvl1pPr>
            <a:lvl2pPr marL="914400" lvl="1" indent="-571500" algn="l">
              <a:lnSpc>
                <a:spcPct val="90000"/>
              </a:lnSpc>
              <a:spcBef>
                <a:spcPts val="1000"/>
              </a:spcBef>
              <a:spcAft>
                <a:spcPts val="0"/>
              </a:spcAft>
              <a:buClr>
                <a:schemeClr val="dk1"/>
              </a:buClr>
              <a:buSzPts val="5400"/>
              <a:buChar char="•"/>
              <a:defRPr sz="5400"/>
            </a:lvl2pPr>
            <a:lvl3pPr marL="1371600" lvl="2" indent="-533400" algn="l">
              <a:lnSpc>
                <a:spcPct val="90000"/>
              </a:lnSpc>
              <a:spcBef>
                <a:spcPts val="1000"/>
              </a:spcBef>
              <a:spcAft>
                <a:spcPts val="0"/>
              </a:spcAft>
              <a:buClr>
                <a:schemeClr val="dk1"/>
              </a:buClr>
              <a:buSzPts val="4800"/>
              <a:buChar char="•"/>
              <a:defRPr sz="4800"/>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40" name="Google Shape;40;p5"/>
          <p:cNvSpPr txBox="1">
            <a:spLocks noGrp="1"/>
          </p:cNvSpPr>
          <p:nvPr>
            <p:ph type="sldNum" idx="12"/>
          </p:nvPr>
        </p:nvSpPr>
        <p:spPr>
          <a:xfrm>
            <a:off x="17221200" y="12330967"/>
            <a:ext cx="5486400" cy="730250"/>
          </a:xfrm>
          <a:prstGeom prst="rect">
            <a:avLst/>
          </a:prstGeom>
          <a:noFill/>
          <a:ln>
            <a:noFill/>
          </a:ln>
        </p:spPr>
        <p:txBody>
          <a:bodyPr spcFirstLastPara="1" wrap="square" lIns="91425" tIns="45700" rIns="91425" bIns="45700" anchor="b" anchorCtr="0">
            <a:noAutofit/>
          </a:bodyPr>
          <a:lstStyle>
            <a:lvl1pPr marL="0" marR="0" lvl="0"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i-FI"/>
              <a:t>‹#›</a:t>
            </a:fld>
            <a:endParaRPr/>
          </a:p>
        </p:txBody>
      </p:sp>
      <p:sp>
        <p:nvSpPr>
          <p:cNvPr id="41" name="Google Shape;41;p5"/>
          <p:cNvSpPr txBox="1">
            <a:spLocks noGrp="1"/>
          </p:cNvSpPr>
          <p:nvPr>
            <p:ph type="ftr" idx="11"/>
          </p:nvPr>
        </p:nvSpPr>
        <p:spPr>
          <a:xfrm>
            <a:off x="1621944" y="12255499"/>
            <a:ext cx="8229600" cy="73025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a:solidFill>
                  <a:srgbClr val="575757"/>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4_Image Half Full">
  <p:cSld name="4_Image Half Full">
    <p:spTree>
      <p:nvGrpSpPr>
        <p:cNvPr id="1" name="Shape 42"/>
        <p:cNvGrpSpPr/>
        <p:nvPr/>
      </p:nvGrpSpPr>
      <p:grpSpPr>
        <a:xfrm>
          <a:off x="0" y="0"/>
          <a:ext cx="0" cy="0"/>
          <a:chOff x="0" y="0"/>
          <a:chExt cx="0" cy="0"/>
        </a:xfrm>
      </p:grpSpPr>
      <p:sp>
        <p:nvSpPr>
          <p:cNvPr id="43" name="Google Shape;43;p6"/>
          <p:cNvSpPr txBox="1">
            <a:spLocks noGrp="1"/>
          </p:cNvSpPr>
          <p:nvPr>
            <p:ph type="title"/>
          </p:nvPr>
        </p:nvSpPr>
        <p:spPr>
          <a:xfrm>
            <a:off x="1649187" y="730250"/>
            <a:ext cx="21463873" cy="1621063"/>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rgbClr val="575757"/>
              </a:buClr>
              <a:buSzPts val="8800"/>
              <a:buFont typeface="Calibri"/>
              <a:buNone/>
              <a:defRPr sz="8800">
                <a:solidFill>
                  <a:srgbClr val="575757"/>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6"/>
          <p:cNvSpPr txBox="1"/>
          <p:nvPr/>
        </p:nvSpPr>
        <p:spPr>
          <a:xfrm>
            <a:off x="23110613" y="88587"/>
            <a:ext cx="1102891" cy="405241"/>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400"/>
              <a:buFont typeface="Arial"/>
              <a:buNone/>
            </a:pPr>
            <a:endParaRPr sz="2400" b="1" i="0" u="none" strike="noStrike" cap="none">
              <a:solidFill>
                <a:schemeClr val="lt1"/>
              </a:solidFill>
              <a:latin typeface="Calibri"/>
              <a:ea typeface="Calibri"/>
              <a:cs typeface="Calibri"/>
              <a:sym typeface="Calibri"/>
            </a:endParaRPr>
          </a:p>
        </p:txBody>
      </p:sp>
      <p:sp>
        <p:nvSpPr>
          <p:cNvPr id="45" name="Google Shape;45;p6"/>
          <p:cNvSpPr/>
          <p:nvPr/>
        </p:nvSpPr>
        <p:spPr>
          <a:xfrm>
            <a:off x="8404703" y="4080086"/>
            <a:ext cx="3941487" cy="69660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3024"/>
              <a:buFont typeface="Arial"/>
              <a:buNone/>
            </a:pPr>
            <a:endParaRPr sz="3024" b="0" i="0" u="none" strike="noStrike" cap="none">
              <a:solidFill>
                <a:schemeClr val="dk1"/>
              </a:solidFill>
              <a:latin typeface="Calibri"/>
              <a:ea typeface="Calibri"/>
              <a:cs typeface="Calibri"/>
              <a:sym typeface="Calibri"/>
            </a:endParaRPr>
          </a:p>
        </p:txBody>
      </p:sp>
      <p:sp>
        <p:nvSpPr>
          <p:cNvPr id="46" name="Google Shape;46;p6"/>
          <p:cNvSpPr txBox="1">
            <a:spLocks noGrp="1"/>
          </p:cNvSpPr>
          <p:nvPr>
            <p:ph type="body" idx="1"/>
          </p:nvPr>
        </p:nvSpPr>
        <p:spPr>
          <a:xfrm>
            <a:off x="1676400" y="3061052"/>
            <a:ext cx="10069463" cy="8337296"/>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000"/>
              </a:spcBef>
              <a:spcAft>
                <a:spcPts val="0"/>
              </a:spcAft>
              <a:buClr>
                <a:schemeClr val="dk1"/>
              </a:buClr>
              <a:buSzPts val="6000"/>
              <a:buFont typeface="Calibri"/>
              <a:buNone/>
              <a:defRPr sz="6000"/>
            </a:lvl1pPr>
            <a:lvl2pPr marL="914400" lvl="1" indent="-571500" algn="l">
              <a:lnSpc>
                <a:spcPct val="90000"/>
              </a:lnSpc>
              <a:spcBef>
                <a:spcPts val="1000"/>
              </a:spcBef>
              <a:spcAft>
                <a:spcPts val="0"/>
              </a:spcAft>
              <a:buClr>
                <a:schemeClr val="dk1"/>
              </a:buClr>
              <a:buSzPts val="5400"/>
              <a:buChar char="•"/>
              <a:defRPr sz="5400"/>
            </a:lvl2pPr>
            <a:lvl3pPr marL="1371600" lvl="2" indent="-533400" algn="l">
              <a:lnSpc>
                <a:spcPct val="90000"/>
              </a:lnSpc>
              <a:spcBef>
                <a:spcPts val="1000"/>
              </a:spcBef>
              <a:spcAft>
                <a:spcPts val="0"/>
              </a:spcAft>
              <a:buClr>
                <a:schemeClr val="dk1"/>
              </a:buClr>
              <a:buSzPts val="4800"/>
              <a:buChar char="•"/>
              <a:defRPr sz="4800"/>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47" name="Google Shape;47;p6"/>
          <p:cNvSpPr txBox="1">
            <a:spLocks noGrp="1"/>
          </p:cNvSpPr>
          <p:nvPr>
            <p:ph type="body" idx="2"/>
          </p:nvPr>
        </p:nvSpPr>
        <p:spPr>
          <a:xfrm>
            <a:off x="13041150" y="3061052"/>
            <a:ext cx="10069463" cy="8337296"/>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000"/>
              </a:spcBef>
              <a:spcAft>
                <a:spcPts val="0"/>
              </a:spcAft>
              <a:buClr>
                <a:schemeClr val="dk1"/>
              </a:buClr>
              <a:buSzPts val="6000"/>
              <a:buFont typeface="Calibri"/>
              <a:buNone/>
              <a:defRPr sz="6000"/>
            </a:lvl1pPr>
            <a:lvl2pPr marL="914400" lvl="1" indent="-571500" algn="l">
              <a:lnSpc>
                <a:spcPct val="90000"/>
              </a:lnSpc>
              <a:spcBef>
                <a:spcPts val="1000"/>
              </a:spcBef>
              <a:spcAft>
                <a:spcPts val="0"/>
              </a:spcAft>
              <a:buClr>
                <a:schemeClr val="dk1"/>
              </a:buClr>
              <a:buSzPts val="5400"/>
              <a:buChar char="•"/>
              <a:defRPr sz="5400"/>
            </a:lvl2pPr>
            <a:lvl3pPr marL="1371600" lvl="2" indent="-533400" algn="l">
              <a:lnSpc>
                <a:spcPct val="90000"/>
              </a:lnSpc>
              <a:spcBef>
                <a:spcPts val="1000"/>
              </a:spcBef>
              <a:spcAft>
                <a:spcPts val="0"/>
              </a:spcAft>
              <a:buClr>
                <a:schemeClr val="dk1"/>
              </a:buClr>
              <a:buSzPts val="4800"/>
              <a:buChar char="•"/>
              <a:defRPr sz="4800"/>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48" name="Google Shape;48;p6"/>
          <p:cNvSpPr txBox="1">
            <a:spLocks noGrp="1"/>
          </p:cNvSpPr>
          <p:nvPr>
            <p:ph type="sldNum" idx="12"/>
          </p:nvPr>
        </p:nvSpPr>
        <p:spPr>
          <a:xfrm>
            <a:off x="17624213" y="12255499"/>
            <a:ext cx="5486400" cy="730250"/>
          </a:xfrm>
          <a:prstGeom prst="rect">
            <a:avLst/>
          </a:prstGeom>
          <a:noFill/>
          <a:ln>
            <a:noFill/>
          </a:ln>
        </p:spPr>
        <p:txBody>
          <a:bodyPr spcFirstLastPara="1" wrap="square" lIns="91425" tIns="45700" rIns="91425" bIns="45700" anchor="b" anchorCtr="0">
            <a:noAutofit/>
          </a:bodyPr>
          <a:lstStyle>
            <a:lvl1pPr marL="0" marR="0" lvl="0"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i-FI"/>
              <a:t>‹#›</a:t>
            </a:fld>
            <a:endParaRPr/>
          </a:p>
        </p:txBody>
      </p:sp>
      <p:sp>
        <p:nvSpPr>
          <p:cNvPr id="49" name="Google Shape;49;p6"/>
          <p:cNvSpPr txBox="1">
            <a:spLocks noGrp="1"/>
          </p:cNvSpPr>
          <p:nvPr>
            <p:ph type="ftr" idx="11"/>
          </p:nvPr>
        </p:nvSpPr>
        <p:spPr>
          <a:xfrm>
            <a:off x="1621944" y="12255499"/>
            <a:ext cx="8229600" cy="73025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a:solidFill>
                  <a:srgbClr val="575757"/>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8_Image Half Full">
  <p:cSld name="8_Image Half Full">
    <p:spTree>
      <p:nvGrpSpPr>
        <p:cNvPr id="1" name="Shape 50"/>
        <p:cNvGrpSpPr/>
        <p:nvPr/>
      </p:nvGrpSpPr>
      <p:grpSpPr>
        <a:xfrm>
          <a:off x="0" y="0"/>
          <a:ext cx="0" cy="0"/>
          <a:chOff x="0" y="0"/>
          <a:chExt cx="0" cy="0"/>
        </a:xfrm>
      </p:grpSpPr>
      <p:sp>
        <p:nvSpPr>
          <p:cNvPr id="51" name="Google Shape;51;p7"/>
          <p:cNvSpPr>
            <a:spLocks noGrp="1"/>
          </p:cNvSpPr>
          <p:nvPr>
            <p:ph type="pic" idx="2"/>
          </p:nvPr>
        </p:nvSpPr>
        <p:spPr>
          <a:xfrm>
            <a:off x="1" y="0"/>
            <a:ext cx="10923814" cy="13716000"/>
          </a:xfrm>
          <a:prstGeom prst="rect">
            <a:avLst/>
          </a:prstGeom>
          <a:noFill/>
          <a:ln>
            <a:noFill/>
          </a:ln>
        </p:spPr>
      </p:sp>
      <p:sp>
        <p:nvSpPr>
          <p:cNvPr id="52" name="Google Shape;52;p7"/>
          <p:cNvSpPr txBox="1">
            <a:spLocks noGrp="1"/>
          </p:cNvSpPr>
          <p:nvPr>
            <p:ph type="title"/>
          </p:nvPr>
        </p:nvSpPr>
        <p:spPr>
          <a:xfrm>
            <a:off x="11381014" y="730250"/>
            <a:ext cx="11732046" cy="2183118"/>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rgbClr val="575757"/>
              </a:buClr>
              <a:buSzPts val="8800"/>
              <a:buFont typeface="Calibri"/>
              <a:buNone/>
              <a:defRPr sz="8800">
                <a:solidFill>
                  <a:srgbClr val="575757"/>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7"/>
          <p:cNvSpPr txBox="1"/>
          <p:nvPr/>
        </p:nvSpPr>
        <p:spPr>
          <a:xfrm>
            <a:off x="23110613" y="88587"/>
            <a:ext cx="1102891" cy="405241"/>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400"/>
              <a:buFont typeface="Arial"/>
              <a:buNone/>
            </a:pPr>
            <a:endParaRPr sz="2400" b="1" i="0" u="none" strike="noStrike" cap="none">
              <a:solidFill>
                <a:schemeClr val="lt1"/>
              </a:solidFill>
              <a:latin typeface="Calibri"/>
              <a:ea typeface="Calibri"/>
              <a:cs typeface="Calibri"/>
              <a:sym typeface="Calibri"/>
            </a:endParaRPr>
          </a:p>
        </p:txBody>
      </p:sp>
      <p:sp>
        <p:nvSpPr>
          <p:cNvPr id="54" name="Google Shape;54;p7"/>
          <p:cNvSpPr txBox="1">
            <a:spLocks noGrp="1"/>
          </p:cNvSpPr>
          <p:nvPr>
            <p:ph type="body" idx="1"/>
          </p:nvPr>
        </p:nvSpPr>
        <p:spPr>
          <a:xfrm>
            <a:off x="11381015" y="3536295"/>
            <a:ext cx="11732048" cy="8691005"/>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000"/>
              </a:spcBef>
              <a:spcAft>
                <a:spcPts val="0"/>
              </a:spcAft>
              <a:buClr>
                <a:schemeClr val="dk1"/>
              </a:buClr>
              <a:buSzPts val="5400"/>
              <a:buFont typeface="Calibri"/>
              <a:buNone/>
              <a:defRPr/>
            </a:lvl1pPr>
            <a:lvl2pPr marL="914400" lvl="1" indent="-342900" algn="l">
              <a:lnSpc>
                <a:spcPct val="90000"/>
              </a:lnSpc>
              <a:spcBef>
                <a:spcPts val="1000"/>
              </a:spcBef>
              <a:spcAft>
                <a:spcPts val="0"/>
              </a:spcAft>
              <a:buClr>
                <a:schemeClr val="dk1"/>
              </a:buClr>
              <a:buSzPts val="1800"/>
              <a:buChar char="•"/>
              <a:defRPr/>
            </a:lvl2pPr>
            <a:lvl3pPr marL="1371600" lvl="2" indent="-228600" algn="l">
              <a:lnSpc>
                <a:spcPct val="90000"/>
              </a:lnSpc>
              <a:spcBef>
                <a:spcPts val="1000"/>
              </a:spcBef>
              <a:spcAft>
                <a:spcPts val="0"/>
              </a:spcAft>
              <a:buClr>
                <a:schemeClr val="dk1"/>
              </a:buClr>
              <a:buSzPts val="4400"/>
              <a:buNone/>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55" name="Google Shape;55;p7"/>
          <p:cNvSpPr txBox="1">
            <a:spLocks noGrp="1"/>
          </p:cNvSpPr>
          <p:nvPr>
            <p:ph type="sldNum" idx="12"/>
          </p:nvPr>
        </p:nvSpPr>
        <p:spPr>
          <a:xfrm>
            <a:off x="17624213" y="12321661"/>
            <a:ext cx="5486400" cy="730250"/>
          </a:xfrm>
          <a:prstGeom prst="rect">
            <a:avLst/>
          </a:prstGeom>
          <a:noFill/>
          <a:ln>
            <a:noFill/>
          </a:ln>
        </p:spPr>
        <p:txBody>
          <a:bodyPr spcFirstLastPara="1" wrap="square" lIns="91425" tIns="45700" rIns="91425" bIns="45700" anchor="b" anchorCtr="0">
            <a:noAutofit/>
          </a:bodyPr>
          <a:lstStyle>
            <a:lvl1pPr marL="0" marR="0" lvl="0"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i-FI"/>
              <a:t>‹#›</a:t>
            </a:fld>
            <a:endParaRPr/>
          </a:p>
        </p:txBody>
      </p:sp>
      <p:sp>
        <p:nvSpPr>
          <p:cNvPr id="56" name="Google Shape;56;p7"/>
          <p:cNvSpPr txBox="1">
            <a:spLocks noGrp="1"/>
          </p:cNvSpPr>
          <p:nvPr>
            <p:ph type="ftr" idx="11"/>
          </p:nvPr>
        </p:nvSpPr>
        <p:spPr>
          <a:xfrm>
            <a:off x="1621944" y="12255499"/>
            <a:ext cx="8229600" cy="73025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a:solidFill>
                  <a:srgbClr val="575757"/>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14_Image Half Full">
  <p:cSld name="14_Image Half Full">
    <p:spTree>
      <p:nvGrpSpPr>
        <p:cNvPr id="1" name="Shape 57"/>
        <p:cNvGrpSpPr/>
        <p:nvPr/>
      </p:nvGrpSpPr>
      <p:grpSpPr>
        <a:xfrm>
          <a:off x="0" y="0"/>
          <a:ext cx="0" cy="0"/>
          <a:chOff x="0" y="0"/>
          <a:chExt cx="0" cy="0"/>
        </a:xfrm>
      </p:grpSpPr>
      <p:sp>
        <p:nvSpPr>
          <p:cNvPr id="58" name="Google Shape;58;p8"/>
          <p:cNvSpPr txBox="1">
            <a:spLocks noGrp="1"/>
          </p:cNvSpPr>
          <p:nvPr>
            <p:ph type="title"/>
          </p:nvPr>
        </p:nvSpPr>
        <p:spPr>
          <a:xfrm>
            <a:off x="832756" y="493828"/>
            <a:ext cx="22789244" cy="1939129"/>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rgbClr val="575757"/>
              </a:buClr>
              <a:buSzPts val="8800"/>
              <a:buFont typeface="Calibri"/>
              <a:buNone/>
              <a:defRPr sz="8800">
                <a:solidFill>
                  <a:srgbClr val="575757"/>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8"/>
          <p:cNvSpPr txBox="1"/>
          <p:nvPr/>
        </p:nvSpPr>
        <p:spPr>
          <a:xfrm>
            <a:off x="23110613" y="88587"/>
            <a:ext cx="1102891" cy="405241"/>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400"/>
              <a:buFont typeface="Arial"/>
              <a:buNone/>
            </a:pPr>
            <a:endParaRPr sz="2400" b="1" i="0" u="none" strike="noStrike" cap="none">
              <a:solidFill>
                <a:schemeClr val="lt1"/>
              </a:solidFill>
              <a:latin typeface="Calibri"/>
              <a:ea typeface="Calibri"/>
              <a:cs typeface="Calibri"/>
              <a:sym typeface="Calibri"/>
            </a:endParaRPr>
          </a:p>
        </p:txBody>
      </p:sp>
      <p:sp>
        <p:nvSpPr>
          <p:cNvPr id="60" name="Google Shape;60;p8"/>
          <p:cNvSpPr txBox="1">
            <a:spLocks noGrp="1"/>
          </p:cNvSpPr>
          <p:nvPr>
            <p:ph type="body" idx="1"/>
          </p:nvPr>
        </p:nvSpPr>
        <p:spPr>
          <a:xfrm>
            <a:off x="826867" y="7677767"/>
            <a:ext cx="5231176" cy="376659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000"/>
              </a:spcBef>
              <a:spcAft>
                <a:spcPts val="0"/>
              </a:spcAft>
              <a:buClr>
                <a:schemeClr val="dk1"/>
              </a:buClr>
              <a:buSzPts val="4400"/>
              <a:buFont typeface="Calibri"/>
              <a:buNone/>
              <a:defRPr sz="4400"/>
            </a:lvl1pPr>
            <a:lvl2pPr marL="914400" lvl="1" indent="-342900" algn="l">
              <a:lnSpc>
                <a:spcPct val="90000"/>
              </a:lnSpc>
              <a:spcBef>
                <a:spcPts val="1000"/>
              </a:spcBef>
              <a:spcAft>
                <a:spcPts val="0"/>
              </a:spcAft>
              <a:buClr>
                <a:schemeClr val="dk1"/>
              </a:buClr>
              <a:buSzPts val="1800"/>
              <a:buChar char="•"/>
              <a:defRPr/>
            </a:lvl2pPr>
            <a:lvl3pPr marL="1371600" lvl="2" indent="-228600" algn="l">
              <a:lnSpc>
                <a:spcPct val="90000"/>
              </a:lnSpc>
              <a:spcBef>
                <a:spcPts val="1000"/>
              </a:spcBef>
              <a:spcAft>
                <a:spcPts val="0"/>
              </a:spcAft>
              <a:buClr>
                <a:schemeClr val="dk1"/>
              </a:buClr>
              <a:buSzPts val="4400"/>
              <a:buNone/>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61" name="Google Shape;61;p8"/>
          <p:cNvSpPr>
            <a:spLocks noGrp="1"/>
          </p:cNvSpPr>
          <p:nvPr>
            <p:ph type="pic" idx="2"/>
          </p:nvPr>
        </p:nvSpPr>
        <p:spPr>
          <a:xfrm>
            <a:off x="827319" y="2680426"/>
            <a:ext cx="5231176" cy="4749872"/>
          </a:xfrm>
          <a:prstGeom prst="rect">
            <a:avLst/>
          </a:prstGeom>
          <a:noFill/>
          <a:ln>
            <a:noFill/>
          </a:ln>
        </p:spPr>
      </p:sp>
      <p:sp>
        <p:nvSpPr>
          <p:cNvPr id="62" name="Google Shape;62;p8"/>
          <p:cNvSpPr txBox="1">
            <a:spLocks noGrp="1"/>
          </p:cNvSpPr>
          <p:nvPr>
            <p:ph type="body" idx="3"/>
          </p:nvPr>
        </p:nvSpPr>
        <p:spPr>
          <a:xfrm>
            <a:off x="6652041" y="7677767"/>
            <a:ext cx="5231176" cy="376659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000"/>
              </a:spcBef>
              <a:spcAft>
                <a:spcPts val="0"/>
              </a:spcAft>
              <a:buClr>
                <a:schemeClr val="dk1"/>
              </a:buClr>
              <a:buSzPts val="4400"/>
              <a:buFont typeface="Calibri"/>
              <a:buNone/>
              <a:defRPr sz="4400"/>
            </a:lvl1pPr>
            <a:lvl2pPr marL="914400" lvl="1" indent="-342900" algn="l">
              <a:lnSpc>
                <a:spcPct val="90000"/>
              </a:lnSpc>
              <a:spcBef>
                <a:spcPts val="1000"/>
              </a:spcBef>
              <a:spcAft>
                <a:spcPts val="0"/>
              </a:spcAft>
              <a:buClr>
                <a:schemeClr val="dk1"/>
              </a:buClr>
              <a:buSzPts val="1800"/>
              <a:buChar char="•"/>
              <a:defRPr/>
            </a:lvl2pPr>
            <a:lvl3pPr marL="1371600" lvl="2" indent="-228600" algn="l">
              <a:lnSpc>
                <a:spcPct val="90000"/>
              </a:lnSpc>
              <a:spcBef>
                <a:spcPts val="1000"/>
              </a:spcBef>
              <a:spcAft>
                <a:spcPts val="0"/>
              </a:spcAft>
              <a:buClr>
                <a:schemeClr val="dk1"/>
              </a:buClr>
              <a:buSzPts val="4400"/>
              <a:buNone/>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63" name="Google Shape;63;p8"/>
          <p:cNvSpPr>
            <a:spLocks noGrp="1"/>
          </p:cNvSpPr>
          <p:nvPr>
            <p:ph type="pic" idx="4"/>
          </p:nvPr>
        </p:nvSpPr>
        <p:spPr>
          <a:xfrm>
            <a:off x="6652493" y="2680426"/>
            <a:ext cx="5231176" cy="4749872"/>
          </a:xfrm>
          <a:prstGeom prst="rect">
            <a:avLst/>
          </a:prstGeom>
          <a:noFill/>
          <a:ln>
            <a:noFill/>
          </a:ln>
        </p:spPr>
      </p:sp>
      <p:sp>
        <p:nvSpPr>
          <p:cNvPr id="64" name="Google Shape;64;p8"/>
          <p:cNvSpPr txBox="1">
            <a:spLocks noGrp="1"/>
          </p:cNvSpPr>
          <p:nvPr>
            <p:ph type="body" idx="5"/>
          </p:nvPr>
        </p:nvSpPr>
        <p:spPr>
          <a:xfrm>
            <a:off x="12511727" y="7677767"/>
            <a:ext cx="5231176" cy="376659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000"/>
              </a:spcBef>
              <a:spcAft>
                <a:spcPts val="0"/>
              </a:spcAft>
              <a:buClr>
                <a:schemeClr val="dk1"/>
              </a:buClr>
              <a:buSzPts val="4400"/>
              <a:buFont typeface="Calibri"/>
              <a:buNone/>
              <a:defRPr sz="4400"/>
            </a:lvl1pPr>
            <a:lvl2pPr marL="914400" lvl="1" indent="-342900" algn="l">
              <a:lnSpc>
                <a:spcPct val="90000"/>
              </a:lnSpc>
              <a:spcBef>
                <a:spcPts val="1000"/>
              </a:spcBef>
              <a:spcAft>
                <a:spcPts val="0"/>
              </a:spcAft>
              <a:buClr>
                <a:schemeClr val="dk1"/>
              </a:buClr>
              <a:buSzPts val="1800"/>
              <a:buChar char="•"/>
              <a:defRPr/>
            </a:lvl2pPr>
            <a:lvl3pPr marL="1371600" lvl="2" indent="-228600" algn="l">
              <a:lnSpc>
                <a:spcPct val="90000"/>
              </a:lnSpc>
              <a:spcBef>
                <a:spcPts val="1000"/>
              </a:spcBef>
              <a:spcAft>
                <a:spcPts val="0"/>
              </a:spcAft>
              <a:buClr>
                <a:schemeClr val="dk1"/>
              </a:buClr>
              <a:buSzPts val="4400"/>
              <a:buNone/>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65" name="Google Shape;65;p8"/>
          <p:cNvSpPr>
            <a:spLocks noGrp="1"/>
          </p:cNvSpPr>
          <p:nvPr>
            <p:ph type="pic" idx="6"/>
          </p:nvPr>
        </p:nvSpPr>
        <p:spPr>
          <a:xfrm>
            <a:off x="12512179" y="2680426"/>
            <a:ext cx="5231176" cy="4749872"/>
          </a:xfrm>
          <a:prstGeom prst="rect">
            <a:avLst/>
          </a:prstGeom>
          <a:noFill/>
          <a:ln>
            <a:noFill/>
          </a:ln>
        </p:spPr>
      </p:sp>
      <p:sp>
        <p:nvSpPr>
          <p:cNvPr id="66" name="Google Shape;66;p8"/>
          <p:cNvSpPr txBox="1">
            <a:spLocks noGrp="1"/>
          </p:cNvSpPr>
          <p:nvPr>
            <p:ph type="body" idx="7"/>
          </p:nvPr>
        </p:nvSpPr>
        <p:spPr>
          <a:xfrm>
            <a:off x="18390370" y="7677767"/>
            <a:ext cx="5231176" cy="376659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000"/>
              </a:spcBef>
              <a:spcAft>
                <a:spcPts val="0"/>
              </a:spcAft>
              <a:buClr>
                <a:schemeClr val="dk1"/>
              </a:buClr>
              <a:buSzPts val="4400"/>
              <a:buFont typeface="Calibri"/>
              <a:buNone/>
              <a:defRPr sz="4400"/>
            </a:lvl1pPr>
            <a:lvl2pPr marL="914400" lvl="1" indent="-342900" algn="l">
              <a:lnSpc>
                <a:spcPct val="90000"/>
              </a:lnSpc>
              <a:spcBef>
                <a:spcPts val="1000"/>
              </a:spcBef>
              <a:spcAft>
                <a:spcPts val="0"/>
              </a:spcAft>
              <a:buClr>
                <a:schemeClr val="dk1"/>
              </a:buClr>
              <a:buSzPts val="1800"/>
              <a:buChar char="•"/>
              <a:defRPr/>
            </a:lvl2pPr>
            <a:lvl3pPr marL="1371600" lvl="2" indent="-228600" algn="l">
              <a:lnSpc>
                <a:spcPct val="90000"/>
              </a:lnSpc>
              <a:spcBef>
                <a:spcPts val="1000"/>
              </a:spcBef>
              <a:spcAft>
                <a:spcPts val="0"/>
              </a:spcAft>
              <a:buClr>
                <a:schemeClr val="dk1"/>
              </a:buClr>
              <a:buSzPts val="4400"/>
              <a:buNone/>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67" name="Google Shape;67;p8"/>
          <p:cNvSpPr>
            <a:spLocks noGrp="1"/>
          </p:cNvSpPr>
          <p:nvPr>
            <p:ph type="pic" idx="8"/>
          </p:nvPr>
        </p:nvSpPr>
        <p:spPr>
          <a:xfrm>
            <a:off x="18390823" y="2680426"/>
            <a:ext cx="5231176" cy="4749872"/>
          </a:xfrm>
          <a:prstGeom prst="rect">
            <a:avLst/>
          </a:prstGeom>
          <a:noFill/>
          <a:ln>
            <a:noFill/>
          </a:ln>
        </p:spPr>
      </p:sp>
      <p:sp>
        <p:nvSpPr>
          <p:cNvPr id="68" name="Google Shape;68;p8"/>
          <p:cNvSpPr txBox="1">
            <a:spLocks noGrp="1"/>
          </p:cNvSpPr>
          <p:nvPr>
            <p:ph type="sldNum" idx="12"/>
          </p:nvPr>
        </p:nvSpPr>
        <p:spPr>
          <a:xfrm>
            <a:off x="18076984" y="12330967"/>
            <a:ext cx="5486400" cy="730250"/>
          </a:xfrm>
          <a:prstGeom prst="rect">
            <a:avLst/>
          </a:prstGeom>
          <a:noFill/>
          <a:ln>
            <a:noFill/>
          </a:ln>
        </p:spPr>
        <p:txBody>
          <a:bodyPr spcFirstLastPara="1" wrap="square" lIns="91425" tIns="45700" rIns="91425" bIns="45700" anchor="b" anchorCtr="0">
            <a:noAutofit/>
          </a:bodyPr>
          <a:lstStyle>
            <a:lvl1pPr marL="0" marR="0" lvl="0"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i-FI"/>
              <a:t>‹#›</a:t>
            </a:fld>
            <a:endParaRPr/>
          </a:p>
        </p:txBody>
      </p:sp>
      <p:sp>
        <p:nvSpPr>
          <p:cNvPr id="69" name="Google Shape;69;p8"/>
          <p:cNvSpPr txBox="1">
            <a:spLocks noGrp="1"/>
          </p:cNvSpPr>
          <p:nvPr>
            <p:ph type="ftr" idx="11"/>
          </p:nvPr>
        </p:nvSpPr>
        <p:spPr>
          <a:xfrm>
            <a:off x="820615" y="12255499"/>
            <a:ext cx="8229600" cy="73025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a:solidFill>
                  <a:srgbClr val="575757"/>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22_Image Half Full">
  <p:cSld name="22_Image Half Full">
    <p:spTree>
      <p:nvGrpSpPr>
        <p:cNvPr id="1" name="Shape 70"/>
        <p:cNvGrpSpPr/>
        <p:nvPr/>
      </p:nvGrpSpPr>
      <p:grpSpPr>
        <a:xfrm>
          <a:off x="0" y="0"/>
          <a:ext cx="0" cy="0"/>
          <a:chOff x="0" y="0"/>
          <a:chExt cx="0" cy="0"/>
        </a:xfrm>
      </p:grpSpPr>
      <p:sp>
        <p:nvSpPr>
          <p:cNvPr id="71" name="Google Shape;71;p9"/>
          <p:cNvSpPr txBox="1">
            <a:spLocks noGrp="1"/>
          </p:cNvSpPr>
          <p:nvPr>
            <p:ph type="title"/>
          </p:nvPr>
        </p:nvSpPr>
        <p:spPr>
          <a:xfrm>
            <a:off x="832756" y="493828"/>
            <a:ext cx="22789244" cy="1939129"/>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rgbClr val="575757"/>
              </a:buClr>
              <a:buSzPts val="8800"/>
              <a:buFont typeface="Calibri"/>
              <a:buNone/>
              <a:defRPr sz="8800">
                <a:solidFill>
                  <a:srgbClr val="575757"/>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9"/>
          <p:cNvSpPr txBox="1"/>
          <p:nvPr/>
        </p:nvSpPr>
        <p:spPr>
          <a:xfrm>
            <a:off x="23110613" y="88587"/>
            <a:ext cx="1102891" cy="405241"/>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2400"/>
              <a:buFont typeface="Arial"/>
              <a:buNone/>
            </a:pPr>
            <a:endParaRPr sz="2400" b="1" i="0" u="none" strike="noStrike" cap="none">
              <a:solidFill>
                <a:schemeClr val="lt1"/>
              </a:solidFill>
              <a:latin typeface="Calibri"/>
              <a:ea typeface="Calibri"/>
              <a:cs typeface="Calibri"/>
              <a:sym typeface="Calibri"/>
            </a:endParaRPr>
          </a:p>
        </p:txBody>
      </p:sp>
      <p:sp>
        <p:nvSpPr>
          <p:cNvPr id="73" name="Google Shape;73;p9"/>
          <p:cNvSpPr txBox="1">
            <a:spLocks noGrp="1"/>
          </p:cNvSpPr>
          <p:nvPr>
            <p:ph type="body" idx="1"/>
          </p:nvPr>
        </p:nvSpPr>
        <p:spPr>
          <a:xfrm>
            <a:off x="772971" y="4437888"/>
            <a:ext cx="10959888" cy="6585712"/>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000"/>
              </a:spcBef>
              <a:spcAft>
                <a:spcPts val="0"/>
              </a:spcAft>
              <a:buClr>
                <a:schemeClr val="dk1"/>
              </a:buClr>
              <a:buSzPts val="4400"/>
              <a:buFont typeface="Calibri"/>
              <a:buNone/>
              <a:defRPr sz="4400"/>
            </a:lvl1pPr>
            <a:lvl2pPr marL="914400" lvl="1" indent="-342900" algn="l">
              <a:lnSpc>
                <a:spcPct val="90000"/>
              </a:lnSpc>
              <a:spcBef>
                <a:spcPts val="1000"/>
              </a:spcBef>
              <a:spcAft>
                <a:spcPts val="0"/>
              </a:spcAft>
              <a:buClr>
                <a:schemeClr val="dk1"/>
              </a:buClr>
              <a:buSzPts val="1800"/>
              <a:buChar char="•"/>
              <a:defRPr/>
            </a:lvl2pPr>
            <a:lvl3pPr marL="1371600" lvl="2" indent="-228600" algn="l">
              <a:lnSpc>
                <a:spcPct val="90000"/>
              </a:lnSpc>
              <a:spcBef>
                <a:spcPts val="1000"/>
              </a:spcBef>
              <a:spcAft>
                <a:spcPts val="0"/>
              </a:spcAft>
              <a:buClr>
                <a:schemeClr val="dk1"/>
              </a:buClr>
              <a:buSzPts val="4400"/>
              <a:buNone/>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74" name="Google Shape;74;p9"/>
          <p:cNvSpPr txBox="1">
            <a:spLocks noGrp="1"/>
          </p:cNvSpPr>
          <p:nvPr>
            <p:ph type="body" idx="2"/>
          </p:nvPr>
        </p:nvSpPr>
        <p:spPr>
          <a:xfrm>
            <a:off x="12595591" y="4463288"/>
            <a:ext cx="10959888" cy="6585712"/>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000"/>
              </a:spcBef>
              <a:spcAft>
                <a:spcPts val="0"/>
              </a:spcAft>
              <a:buClr>
                <a:schemeClr val="dk1"/>
              </a:buClr>
              <a:buSzPts val="4400"/>
              <a:buFont typeface="Calibri"/>
              <a:buNone/>
              <a:defRPr sz="4400"/>
            </a:lvl1pPr>
            <a:lvl2pPr marL="914400" lvl="1" indent="-342900" algn="l">
              <a:lnSpc>
                <a:spcPct val="90000"/>
              </a:lnSpc>
              <a:spcBef>
                <a:spcPts val="1000"/>
              </a:spcBef>
              <a:spcAft>
                <a:spcPts val="0"/>
              </a:spcAft>
              <a:buClr>
                <a:schemeClr val="dk1"/>
              </a:buClr>
              <a:buSzPts val="1800"/>
              <a:buChar char="•"/>
              <a:defRPr/>
            </a:lvl2pPr>
            <a:lvl3pPr marL="1371600" lvl="2" indent="-228600" algn="l">
              <a:lnSpc>
                <a:spcPct val="90000"/>
              </a:lnSpc>
              <a:spcBef>
                <a:spcPts val="1000"/>
              </a:spcBef>
              <a:spcAft>
                <a:spcPts val="0"/>
              </a:spcAft>
              <a:buClr>
                <a:schemeClr val="dk1"/>
              </a:buClr>
              <a:buSzPts val="4400"/>
              <a:buNone/>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75" name="Google Shape;75;p9"/>
          <p:cNvSpPr txBox="1">
            <a:spLocks noGrp="1"/>
          </p:cNvSpPr>
          <p:nvPr>
            <p:ph type="body" idx="3"/>
          </p:nvPr>
        </p:nvSpPr>
        <p:spPr>
          <a:xfrm>
            <a:off x="772920" y="3184914"/>
            <a:ext cx="10960608" cy="997631"/>
          </a:xfrm>
          <a:prstGeom prst="rect">
            <a:avLst/>
          </a:prstGeom>
          <a:noFill/>
          <a:ln>
            <a:noFill/>
          </a:ln>
        </p:spPr>
        <p:txBody>
          <a:bodyPr spcFirstLastPara="1" wrap="square" lIns="91425" tIns="45700" rIns="91425" bIns="45700" anchor="ctr" anchorCtr="0">
            <a:normAutofit/>
          </a:bodyPr>
          <a:lstStyle>
            <a:lvl1pPr marL="457200" lvl="0" indent="-228600" algn="l">
              <a:lnSpc>
                <a:spcPct val="90000"/>
              </a:lnSpc>
              <a:spcBef>
                <a:spcPts val="2000"/>
              </a:spcBef>
              <a:spcAft>
                <a:spcPts val="0"/>
              </a:spcAft>
              <a:buClr>
                <a:srgbClr val="575757"/>
              </a:buClr>
              <a:buSzPts val="4800"/>
              <a:buFont typeface="Calibri"/>
              <a:buNone/>
              <a:defRPr sz="4800" b="1">
                <a:solidFill>
                  <a:srgbClr val="575757"/>
                </a:solidFill>
              </a:defRPr>
            </a:lvl1pPr>
            <a:lvl2pPr marL="914400" lvl="1" indent="-342900" algn="l">
              <a:lnSpc>
                <a:spcPct val="90000"/>
              </a:lnSpc>
              <a:spcBef>
                <a:spcPts val="1000"/>
              </a:spcBef>
              <a:spcAft>
                <a:spcPts val="0"/>
              </a:spcAft>
              <a:buClr>
                <a:schemeClr val="dk1"/>
              </a:buClr>
              <a:buSzPts val="1800"/>
              <a:buChar char="•"/>
              <a:defRPr/>
            </a:lvl2pPr>
            <a:lvl3pPr marL="1371600" lvl="2" indent="-342900" algn="l">
              <a:lnSpc>
                <a:spcPct val="90000"/>
              </a:lnSpc>
              <a:spcBef>
                <a:spcPts val="1000"/>
              </a:spcBef>
              <a:spcAft>
                <a:spcPts val="0"/>
              </a:spcAft>
              <a:buClr>
                <a:schemeClr val="dk1"/>
              </a:buClr>
              <a:buSzPts val="1800"/>
              <a:buChar char="•"/>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76" name="Google Shape;76;p9"/>
          <p:cNvSpPr txBox="1">
            <a:spLocks noGrp="1"/>
          </p:cNvSpPr>
          <p:nvPr>
            <p:ph type="body" idx="4"/>
          </p:nvPr>
        </p:nvSpPr>
        <p:spPr>
          <a:xfrm>
            <a:off x="12590711" y="3221626"/>
            <a:ext cx="11020318" cy="997631"/>
          </a:xfrm>
          <a:prstGeom prst="rect">
            <a:avLst/>
          </a:prstGeom>
          <a:noFill/>
          <a:ln>
            <a:noFill/>
          </a:ln>
        </p:spPr>
        <p:txBody>
          <a:bodyPr spcFirstLastPara="1" wrap="square" lIns="91425" tIns="45700" rIns="91425" bIns="45700" anchor="ctr" anchorCtr="0">
            <a:normAutofit/>
          </a:bodyPr>
          <a:lstStyle>
            <a:lvl1pPr marL="457200" lvl="0" indent="-228600" algn="l">
              <a:lnSpc>
                <a:spcPct val="90000"/>
              </a:lnSpc>
              <a:spcBef>
                <a:spcPts val="2000"/>
              </a:spcBef>
              <a:spcAft>
                <a:spcPts val="0"/>
              </a:spcAft>
              <a:buClr>
                <a:srgbClr val="575757"/>
              </a:buClr>
              <a:buSzPts val="4800"/>
              <a:buFont typeface="Calibri"/>
              <a:buNone/>
              <a:defRPr sz="4800" b="1">
                <a:solidFill>
                  <a:srgbClr val="575757"/>
                </a:solidFill>
              </a:defRPr>
            </a:lvl1pPr>
            <a:lvl2pPr marL="914400" lvl="1" indent="-342900" algn="l">
              <a:lnSpc>
                <a:spcPct val="90000"/>
              </a:lnSpc>
              <a:spcBef>
                <a:spcPts val="1000"/>
              </a:spcBef>
              <a:spcAft>
                <a:spcPts val="0"/>
              </a:spcAft>
              <a:buClr>
                <a:schemeClr val="dk1"/>
              </a:buClr>
              <a:buSzPts val="1800"/>
              <a:buChar char="•"/>
              <a:defRPr/>
            </a:lvl2pPr>
            <a:lvl3pPr marL="1371600" lvl="2" indent="-342900" algn="l">
              <a:lnSpc>
                <a:spcPct val="90000"/>
              </a:lnSpc>
              <a:spcBef>
                <a:spcPts val="1000"/>
              </a:spcBef>
              <a:spcAft>
                <a:spcPts val="0"/>
              </a:spcAft>
              <a:buClr>
                <a:schemeClr val="dk1"/>
              </a:buClr>
              <a:buSzPts val="1800"/>
              <a:buChar char="•"/>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cxnSp>
        <p:nvCxnSpPr>
          <p:cNvPr id="77" name="Google Shape;77;p9"/>
          <p:cNvCxnSpPr/>
          <p:nvPr/>
        </p:nvCxnSpPr>
        <p:spPr>
          <a:xfrm>
            <a:off x="768588" y="4204109"/>
            <a:ext cx="10964271" cy="0"/>
          </a:xfrm>
          <a:prstGeom prst="straightConnector1">
            <a:avLst/>
          </a:prstGeom>
          <a:noFill/>
          <a:ln w="88900" cap="flat" cmpd="sng">
            <a:solidFill>
              <a:srgbClr val="575757"/>
            </a:solidFill>
            <a:prstDash val="solid"/>
            <a:miter lim="800000"/>
            <a:headEnd type="none" w="sm" len="sm"/>
            <a:tailEnd type="none" w="sm" len="sm"/>
          </a:ln>
        </p:spPr>
      </p:cxnSp>
      <p:cxnSp>
        <p:nvCxnSpPr>
          <p:cNvPr id="78" name="Google Shape;78;p9"/>
          <p:cNvCxnSpPr/>
          <p:nvPr/>
        </p:nvCxnSpPr>
        <p:spPr>
          <a:xfrm>
            <a:off x="12591208" y="4204109"/>
            <a:ext cx="10964271" cy="0"/>
          </a:xfrm>
          <a:prstGeom prst="straightConnector1">
            <a:avLst/>
          </a:prstGeom>
          <a:noFill/>
          <a:ln w="88900" cap="flat" cmpd="sng">
            <a:solidFill>
              <a:srgbClr val="575757"/>
            </a:solidFill>
            <a:prstDash val="solid"/>
            <a:miter lim="800000"/>
            <a:headEnd type="none" w="sm" len="sm"/>
            <a:tailEnd type="none" w="sm" len="sm"/>
          </a:ln>
        </p:spPr>
      </p:cxnSp>
      <p:sp>
        <p:nvSpPr>
          <p:cNvPr id="79" name="Google Shape;79;p9"/>
          <p:cNvSpPr txBox="1">
            <a:spLocks noGrp="1"/>
          </p:cNvSpPr>
          <p:nvPr>
            <p:ph type="sldNum" idx="12"/>
          </p:nvPr>
        </p:nvSpPr>
        <p:spPr>
          <a:xfrm>
            <a:off x="18076984" y="12330967"/>
            <a:ext cx="5486400" cy="730250"/>
          </a:xfrm>
          <a:prstGeom prst="rect">
            <a:avLst/>
          </a:prstGeom>
          <a:noFill/>
          <a:ln>
            <a:noFill/>
          </a:ln>
        </p:spPr>
        <p:txBody>
          <a:bodyPr spcFirstLastPara="1" wrap="square" lIns="91425" tIns="45700" rIns="91425" bIns="45700" anchor="b" anchorCtr="0">
            <a:noAutofit/>
          </a:bodyPr>
          <a:lstStyle>
            <a:lvl1pPr marL="0" marR="0" lvl="0"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i-FI"/>
              <a:t>‹#›</a:t>
            </a:fld>
            <a:endParaRPr/>
          </a:p>
        </p:txBody>
      </p:sp>
      <p:sp>
        <p:nvSpPr>
          <p:cNvPr id="80" name="Google Shape;80;p9"/>
          <p:cNvSpPr txBox="1">
            <a:spLocks noGrp="1"/>
          </p:cNvSpPr>
          <p:nvPr>
            <p:ph type="ftr" idx="11"/>
          </p:nvPr>
        </p:nvSpPr>
        <p:spPr>
          <a:xfrm>
            <a:off x="832756" y="12255499"/>
            <a:ext cx="8229600" cy="73025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SzPts val="1400"/>
              <a:buNone/>
              <a:defRPr>
                <a:solidFill>
                  <a:srgbClr val="575757"/>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1676400" y="730251"/>
            <a:ext cx="21031199" cy="2651126"/>
          </a:xfrm>
          <a:prstGeom prst="rect">
            <a:avLst/>
          </a:prstGeom>
          <a:noFill/>
          <a:ln>
            <a:noFill/>
          </a:ln>
        </p:spPr>
        <p:txBody>
          <a:bodyPr spcFirstLastPara="1" wrap="square" lIns="91425" tIns="45700" rIns="91425" bIns="45700" anchor="ctr" anchorCtr="0">
            <a:normAutofit/>
          </a:bodyPr>
          <a:lstStyle>
            <a:lvl1pPr marR="0" lvl="0" algn="ctr" rtl="0">
              <a:lnSpc>
                <a:spcPct val="90000"/>
              </a:lnSpc>
              <a:spcBef>
                <a:spcPts val="0"/>
              </a:spcBef>
              <a:spcAft>
                <a:spcPts val="0"/>
              </a:spcAft>
              <a:buClr>
                <a:srgbClr val="575757"/>
              </a:buClr>
              <a:buSzPts val="8800"/>
              <a:buFont typeface="Calibri"/>
              <a:buNone/>
              <a:defRPr sz="8800" b="0" i="0" u="none" strike="noStrike" cap="none">
                <a:solidFill>
                  <a:srgbClr val="575757"/>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1"/>
          <p:cNvSpPr txBox="1">
            <a:spLocks noGrp="1"/>
          </p:cNvSpPr>
          <p:nvPr>
            <p:ph type="body" idx="1"/>
          </p:nvPr>
        </p:nvSpPr>
        <p:spPr>
          <a:xfrm>
            <a:off x="1676400" y="3651250"/>
            <a:ext cx="21031199" cy="8140700"/>
          </a:xfrm>
          <a:prstGeom prst="rect">
            <a:avLst/>
          </a:prstGeom>
          <a:noFill/>
          <a:ln>
            <a:noFill/>
          </a:ln>
        </p:spPr>
        <p:txBody>
          <a:bodyPr spcFirstLastPara="1" wrap="square" lIns="91425" tIns="45700" rIns="91425" bIns="45700" anchor="t" anchorCtr="0">
            <a:normAutofit/>
          </a:bodyPr>
          <a:lstStyle>
            <a:lvl1pPr marL="457200" marR="0" lvl="0" indent="-228600" algn="l" rtl="0">
              <a:lnSpc>
                <a:spcPct val="90000"/>
              </a:lnSpc>
              <a:spcBef>
                <a:spcPts val="2000"/>
              </a:spcBef>
              <a:spcAft>
                <a:spcPts val="0"/>
              </a:spcAft>
              <a:buClr>
                <a:schemeClr val="dk1"/>
              </a:buClr>
              <a:buSzPts val="5400"/>
              <a:buFont typeface="Calibri"/>
              <a:buNone/>
              <a:defRPr sz="5400" b="0" i="0" u="none" strike="noStrike" cap="none">
                <a:solidFill>
                  <a:schemeClr val="dk1"/>
                </a:solidFill>
                <a:latin typeface="Calibri"/>
                <a:ea typeface="Calibri"/>
                <a:cs typeface="Calibri"/>
                <a:sym typeface="Calibri"/>
              </a:defRPr>
            </a:lvl1pPr>
            <a:lvl2pPr marL="914400" marR="0" lvl="1" indent="-533400" algn="l" rtl="0">
              <a:lnSpc>
                <a:spcPct val="90000"/>
              </a:lnSpc>
              <a:spcBef>
                <a:spcPts val="1000"/>
              </a:spcBef>
              <a:spcAft>
                <a:spcPts val="0"/>
              </a:spcAft>
              <a:buClr>
                <a:schemeClr val="dk1"/>
              </a:buClr>
              <a:buSzPts val="4800"/>
              <a:buFont typeface="Arial"/>
              <a:buChar char="•"/>
              <a:defRPr sz="4800" b="0" i="0" u="none" strike="noStrike" cap="none">
                <a:solidFill>
                  <a:schemeClr val="dk1"/>
                </a:solidFill>
                <a:latin typeface="Calibri"/>
                <a:ea typeface="Calibri"/>
                <a:cs typeface="Calibri"/>
                <a:sym typeface="Calibri"/>
              </a:defRPr>
            </a:lvl2pPr>
            <a:lvl3pPr marL="1371600" marR="0" lvl="2" indent="-508000" algn="l" rtl="0">
              <a:lnSpc>
                <a:spcPct val="90000"/>
              </a:lnSpc>
              <a:spcBef>
                <a:spcPts val="1000"/>
              </a:spcBef>
              <a:spcAft>
                <a:spcPts val="0"/>
              </a:spcAft>
              <a:buClr>
                <a:schemeClr val="dk1"/>
              </a:buClr>
              <a:buSzPts val="4400"/>
              <a:buFont typeface="Arial"/>
              <a:buChar char="•"/>
              <a:defRPr sz="4400" b="0" i="0" u="none" strike="noStrike" cap="none">
                <a:solidFill>
                  <a:schemeClr val="dk1"/>
                </a:solidFill>
                <a:latin typeface="Calibri"/>
                <a:ea typeface="Calibri"/>
                <a:cs typeface="Calibri"/>
                <a:sym typeface="Calibri"/>
              </a:defRPr>
            </a:lvl3pPr>
            <a:lvl4pPr marL="1828800" marR="0" lvl="3"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4pPr>
            <a:lvl5pPr marL="2286000" marR="0" lvl="4"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5pPr>
            <a:lvl6pPr marL="2743200" marR="0" lvl="5"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6pPr>
            <a:lvl7pPr marL="3200400" marR="0" lvl="6"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7pPr>
            <a:lvl8pPr marL="3657600" marR="0" lvl="7"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8pPr>
            <a:lvl9pPr marL="4114800" marR="0" lvl="8"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sldNum" idx="12"/>
          </p:nvPr>
        </p:nvSpPr>
        <p:spPr>
          <a:xfrm>
            <a:off x="17275656" y="12255499"/>
            <a:ext cx="5486400" cy="730250"/>
          </a:xfrm>
          <a:prstGeom prst="rect">
            <a:avLst/>
          </a:prstGeom>
          <a:noFill/>
          <a:ln>
            <a:noFill/>
          </a:ln>
        </p:spPr>
        <p:txBody>
          <a:bodyPr spcFirstLastPara="1" wrap="square" lIns="91425" tIns="45700" rIns="91425" bIns="45700" anchor="b" anchorCtr="0">
            <a:noAutofit/>
          </a:bodyPr>
          <a:lstStyle>
            <a:lvl1pPr marL="0" marR="0" lvl="0" indent="0" algn="r" rtl="0">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2400"/>
              <a:buFont typeface="Arial"/>
              <a:buNone/>
              <a:defRPr sz="2400" b="0" i="0" u="none" strike="noStrike" cap="none">
                <a:solidFill>
                  <a:srgbClr val="575757"/>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i-FI"/>
              <a:t>‹#›</a:t>
            </a:fld>
            <a:endParaRPr/>
          </a:p>
        </p:txBody>
      </p:sp>
      <p:sp>
        <p:nvSpPr>
          <p:cNvPr id="13" name="Google Shape;13;p1"/>
          <p:cNvSpPr txBox="1">
            <a:spLocks noGrp="1"/>
          </p:cNvSpPr>
          <p:nvPr>
            <p:ph type="ftr" idx="11"/>
          </p:nvPr>
        </p:nvSpPr>
        <p:spPr>
          <a:xfrm>
            <a:off x="1621944" y="12255499"/>
            <a:ext cx="8229600" cy="73025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2000" b="0" i="0" u="none" strike="noStrike" cap="none">
                <a:solidFill>
                  <a:srgbClr val="575757"/>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3024"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1" r:id="rId2"/>
    <p:sldLayoutId id="2147483652" r:id="rId3"/>
    <p:sldLayoutId id="2147483653" r:id="rId4"/>
    <p:sldLayoutId id="2147483654" r:id="rId5"/>
    <p:sldLayoutId id="2147483655" r:id="rId6"/>
  </p:sldLayoutIdLst>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0"/>
          <p:cNvSpPr txBox="1">
            <a:spLocks noGrp="1"/>
          </p:cNvSpPr>
          <p:nvPr>
            <p:ph type="title"/>
          </p:nvPr>
        </p:nvSpPr>
        <p:spPr>
          <a:xfrm>
            <a:off x="1676400" y="5766899"/>
            <a:ext cx="21031199" cy="2651126"/>
          </a:xfrm>
          <a:prstGeom prst="rect">
            <a:avLst/>
          </a:prstGeom>
          <a:noFill/>
          <a:ln>
            <a:noFill/>
          </a:ln>
        </p:spPr>
        <p:txBody>
          <a:bodyPr spcFirstLastPara="1" wrap="square" lIns="91425" tIns="45700" rIns="91425" bIns="45700" anchor="ctr" anchorCtr="0">
            <a:normAutofit fontScale="90000"/>
          </a:bodyPr>
          <a:lstStyle/>
          <a:p>
            <a:pPr marL="0" lvl="0" indent="0" algn="ctr" rtl="0">
              <a:lnSpc>
                <a:spcPct val="90000"/>
              </a:lnSpc>
              <a:spcBef>
                <a:spcPts val="0"/>
              </a:spcBef>
              <a:spcAft>
                <a:spcPts val="0"/>
              </a:spcAft>
              <a:buClr>
                <a:schemeClr val="lt1"/>
              </a:buClr>
              <a:buSzPct val="100000"/>
              <a:buFont typeface="Calibri"/>
              <a:buNone/>
            </a:pPr>
            <a:r>
              <a:rPr lang="fi-FI" dirty="0"/>
              <a:t>18. Taloyhtiö on osakkaiden asialla</a:t>
            </a:r>
            <a:br>
              <a:rPr lang="fi-FI" dirty="0"/>
            </a:br>
            <a:br>
              <a:rPr lang="fi-FI" dirty="0"/>
            </a:br>
            <a:r>
              <a:rPr lang="fi-FI" dirty="0"/>
              <a:t>Tietoisku: Järjestyssääntöjen merkitys</a:t>
            </a:r>
            <a:endParaRPr dirty="0"/>
          </a:p>
        </p:txBody>
      </p:sp>
      <p:sp>
        <p:nvSpPr>
          <p:cNvPr id="86" name="Google Shape;86;p10"/>
          <p:cNvSpPr txBox="1">
            <a:spLocks noGrp="1"/>
          </p:cNvSpPr>
          <p:nvPr>
            <p:ph type="body" idx="2"/>
          </p:nvPr>
        </p:nvSpPr>
        <p:spPr>
          <a:xfrm>
            <a:off x="1676400" y="2856646"/>
            <a:ext cx="21031199" cy="1084901"/>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lt1"/>
              </a:buClr>
              <a:buSzPts val="4800"/>
              <a:buFont typeface="Calibri"/>
              <a:buNone/>
            </a:pPr>
            <a:r>
              <a:rPr lang="fi-FI" dirty="0"/>
              <a:t>4</a:t>
            </a:r>
            <a:endParaRPr dirty="0"/>
          </a:p>
        </p:txBody>
      </p:sp>
      <p:sp>
        <p:nvSpPr>
          <p:cNvPr id="87" name="Google Shape;87;p10"/>
          <p:cNvSpPr txBox="1">
            <a:spLocks noGrp="1"/>
          </p:cNvSpPr>
          <p:nvPr>
            <p:ph type="body" idx="1"/>
          </p:nvPr>
        </p:nvSpPr>
        <p:spPr>
          <a:xfrm>
            <a:off x="1676400" y="1771745"/>
            <a:ext cx="21031199" cy="1084901"/>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lt1"/>
              </a:buClr>
              <a:buSzPts val="6600"/>
              <a:buFont typeface="Calibri"/>
              <a:buNone/>
            </a:pPr>
            <a:r>
              <a:rPr lang="fi-FI" dirty="0"/>
              <a:t>Forum Yhteiskuntaoppi</a:t>
            </a:r>
            <a:endParaRP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15"/>
          <p:cNvSpPr txBox="1">
            <a:spLocks noGrp="1"/>
          </p:cNvSpPr>
          <p:nvPr>
            <p:ph type="title"/>
          </p:nvPr>
        </p:nvSpPr>
        <p:spPr>
          <a:xfrm>
            <a:off x="1676400" y="730251"/>
            <a:ext cx="21031199" cy="2651126"/>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575757"/>
              </a:buClr>
              <a:buSzPts val="8800"/>
              <a:buFont typeface="Calibri"/>
              <a:buNone/>
            </a:pPr>
            <a:r>
              <a:rPr lang="fi-FI" dirty="0"/>
              <a:t>Mihin järjestyssääntöjä tarvitaan?</a:t>
            </a:r>
          </a:p>
        </p:txBody>
      </p:sp>
      <p:sp>
        <p:nvSpPr>
          <p:cNvPr id="133" name="Google Shape;133;p15"/>
          <p:cNvSpPr txBox="1">
            <a:spLocks noGrp="1"/>
          </p:cNvSpPr>
          <p:nvPr>
            <p:ph type="body" idx="1"/>
          </p:nvPr>
        </p:nvSpPr>
        <p:spPr>
          <a:xfrm>
            <a:off x="1676400" y="3730513"/>
            <a:ext cx="21031199" cy="8145947"/>
          </a:xfrm>
          <a:prstGeom prst="rect">
            <a:avLst/>
          </a:prstGeom>
          <a:solidFill>
            <a:schemeClr val="lt1"/>
          </a:solidFill>
          <a:ln>
            <a:noFill/>
          </a:ln>
        </p:spPr>
        <p:txBody>
          <a:bodyPr spcFirstLastPara="1" wrap="square" lIns="91425" tIns="45700" rIns="91425" bIns="45700" anchor="t" anchorCtr="0">
            <a:normAutofit/>
          </a:bodyPr>
          <a:lstStyle/>
          <a:p>
            <a:pPr marL="857250" lvl="0" indent="-857250">
              <a:spcBef>
                <a:spcPts val="0"/>
              </a:spcBef>
              <a:buFont typeface="Arial" panose="020B0604020202020204" pitchFamily="34" charset="0"/>
              <a:buChar char="•"/>
            </a:pPr>
            <a:r>
              <a:rPr lang="fi-FI" dirty="0"/>
              <a:t>Järjestyssääntöjen tarkoituksena on edistää talon asukkaiden viihtyisyyttä ja turvallisuutta.</a:t>
            </a:r>
          </a:p>
          <a:p>
            <a:pPr marL="857250" lvl="0" indent="-857250">
              <a:spcBef>
                <a:spcPts val="0"/>
              </a:spcBef>
              <a:buFont typeface="Arial"/>
              <a:buChar char="•"/>
            </a:pPr>
            <a:r>
              <a:rPr lang="fi-FI" dirty="0"/>
              <a:t>Ne ovat eräänlaiset talon sisäiset käytösohjeet.</a:t>
            </a:r>
          </a:p>
          <a:p>
            <a:pPr marL="857250" lvl="0" indent="-857250">
              <a:spcBef>
                <a:spcPts val="0"/>
              </a:spcBef>
              <a:buFont typeface="Arial"/>
              <a:buChar char="•"/>
            </a:pPr>
            <a:r>
              <a:rPr lang="fi-FI" dirty="0"/>
              <a:t>Järjestyssäännöillä on suurempi ohjaava merkitys, jos ne on hyväksytty yhtiökokouksessa.</a:t>
            </a:r>
          </a:p>
        </p:txBody>
      </p:sp>
      <p:sp>
        <p:nvSpPr>
          <p:cNvPr id="134" name="Google Shape;134;p15"/>
          <p:cNvSpPr txBox="1">
            <a:spLocks noGrp="1"/>
          </p:cNvSpPr>
          <p:nvPr>
            <p:ph type="sldNum" idx="12"/>
          </p:nvPr>
        </p:nvSpPr>
        <p:spPr>
          <a:xfrm>
            <a:off x="17221200" y="12330967"/>
            <a:ext cx="5486400" cy="73025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2400"/>
              <a:buNone/>
            </a:pPr>
            <a:fld id="{00000000-1234-1234-1234-123412341234}" type="slidenum">
              <a:rPr lang="fi-FI"/>
              <a:t>2</a:t>
            </a:fld>
            <a:endParaRPr/>
          </a:p>
        </p:txBody>
      </p:sp>
      <p:sp>
        <p:nvSpPr>
          <p:cNvPr id="135" name="Google Shape;135;p15"/>
          <p:cNvSpPr txBox="1">
            <a:spLocks noGrp="1"/>
          </p:cNvSpPr>
          <p:nvPr>
            <p:ph type="ftr" idx="11"/>
          </p:nvPr>
        </p:nvSpPr>
        <p:spPr>
          <a:xfrm>
            <a:off x="1621944" y="12255499"/>
            <a:ext cx="8229600" cy="730250"/>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SzPts val="1400"/>
              <a:buNone/>
            </a:pPr>
            <a:r>
              <a:rPr lang="fi-FI" dirty="0"/>
              <a:t>Forum Yhteiskuntaoppi 4, Luku 18</a:t>
            </a:r>
            <a:endParaRPr dirty="0"/>
          </a:p>
        </p:txBody>
      </p:sp>
    </p:spTree>
    <p:extLst>
      <p:ext uri="{BB962C8B-B14F-4D97-AF65-F5344CB8AC3E}">
        <p14:creationId xmlns:p14="http://schemas.microsoft.com/office/powerpoint/2010/main" val="1616748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3">
                                            <p:txEl>
                                              <p:pRg st="0" end="0"/>
                                            </p:txEl>
                                          </p:spTgt>
                                        </p:tgtEl>
                                        <p:attrNameLst>
                                          <p:attrName>style.visibility</p:attrName>
                                        </p:attrNameLst>
                                      </p:cBhvr>
                                      <p:to>
                                        <p:strVal val="visible"/>
                                      </p:to>
                                    </p:set>
                                    <p:animEffect transition="in" filter="fade">
                                      <p:cBhvr>
                                        <p:cTn id="7" dur="500"/>
                                        <p:tgtEl>
                                          <p:spTgt spid="13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3">
                                            <p:txEl>
                                              <p:pRg st="1" end="1"/>
                                            </p:txEl>
                                          </p:spTgt>
                                        </p:tgtEl>
                                        <p:attrNameLst>
                                          <p:attrName>style.visibility</p:attrName>
                                        </p:attrNameLst>
                                      </p:cBhvr>
                                      <p:to>
                                        <p:strVal val="visible"/>
                                      </p:to>
                                    </p:set>
                                    <p:animEffect transition="in" filter="fade">
                                      <p:cBhvr>
                                        <p:cTn id="12" dur="500"/>
                                        <p:tgtEl>
                                          <p:spTgt spid="13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33">
                                            <p:txEl>
                                              <p:pRg st="2" end="2"/>
                                            </p:txEl>
                                          </p:spTgt>
                                        </p:tgtEl>
                                        <p:attrNameLst>
                                          <p:attrName>style.visibility</p:attrName>
                                        </p:attrNameLst>
                                      </p:cBhvr>
                                      <p:to>
                                        <p:strVal val="visible"/>
                                      </p:to>
                                    </p:set>
                                    <p:animEffect transition="in" filter="fade">
                                      <p:cBhvr>
                                        <p:cTn id="17" dur="500"/>
                                        <p:tgtEl>
                                          <p:spTgt spid="13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15"/>
          <p:cNvSpPr txBox="1">
            <a:spLocks noGrp="1"/>
          </p:cNvSpPr>
          <p:nvPr>
            <p:ph type="title"/>
          </p:nvPr>
        </p:nvSpPr>
        <p:spPr>
          <a:xfrm>
            <a:off x="1676400" y="730251"/>
            <a:ext cx="21031199" cy="2651126"/>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575757"/>
              </a:buClr>
              <a:buSzPts val="8800"/>
              <a:buFont typeface="Calibri"/>
              <a:buNone/>
            </a:pPr>
            <a:r>
              <a:rPr lang="fi-FI" dirty="0"/>
              <a:t>Minkälaisista asioista järjestyssäännöissä voidaan määrätä?</a:t>
            </a:r>
            <a:endParaRPr dirty="0"/>
          </a:p>
        </p:txBody>
      </p:sp>
      <p:sp>
        <p:nvSpPr>
          <p:cNvPr id="133" name="Google Shape;133;p15"/>
          <p:cNvSpPr txBox="1">
            <a:spLocks noGrp="1"/>
          </p:cNvSpPr>
          <p:nvPr>
            <p:ph type="body" idx="1"/>
          </p:nvPr>
        </p:nvSpPr>
        <p:spPr>
          <a:xfrm>
            <a:off x="1676400" y="3730513"/>
            <a:ext cx="21031199" cy="8145947"/>
          </a:xfrm>
          <a:prstGeom prst="rect">
            <a:avLst/>
          </a:prstGeom>
          <a:solidFill>
            <a:schemeClr val="lt1"/>
          </a:solidFill>
          <a:ln>
            <a:noFill/>
          </a:ln>
        </p:spPr>
        <p:txBody>
          <a:bodyPr spcFirstLastPara="1" wrap="square" lIns="91425" tIns="45700" rIns="91425" bIns="45700" anchor="t" anchorCtr="0">
            <a:normAutofit/>
          </a:bodyPr>
          <a:lstStyle/>
          <a:p>
            <a:pPr marL="857250" lvl="0" indent="-857250">
              <a:spcBef>
                <a:spcPts val="0"/>
              </a:spcBef>
              <a:buFont typeface="Arial"/>
              <a:buChar char="•"/>
            </a:pPr>
            <a:r>
              <a:rPr lang="fi-FI" dirty="0"/>
              <a:t>Järjestyssäännöt voivat käsitellä esimerkiksi:</a:t>
            </a:r>
          </a:p>
          <a:p>
            <a:pPr marL="1314450" lvl="1" indent="-857250">
              <a:spcBef>
                <a:spcPts val="0"/>
              </a:spcBef>
            </a:pPr>
            <a:r>
              <a:rPr lang="fi-FI" dirty="0"/>
              <a:t>talon ulko-ovien aukioloaikoja</a:t>
            </a:r>
          </a:p>
          <a:p>
            <a:pPr marL="1314450" lvl="1" indent="-857250">
              <a:spcBef>
                <a:spcPts val="0"/>
              </a:spcBef>
            </a:pPr>
            <a:r>
              <a:rPr lang="fi-FI" dirty="0"/>
              <a:t>yhteisten tilojen käyttöä</a:t>
            </a:r>
          </a:p>
          <a:p>
            <a:pPr marL="1314450" lvl="1" indent="-857250">
              <a:spcBef>
                <a:spcPts val="0"/>
              </a:spcBef>
            </a:pPr>
            <a:r>
              <a:rPr lang="fi-FI" dirty="0"/>
              <a:t>vuorokauden hiljaisten tuntien aikaa</a:t>
            </a:r>
          </a:p>
          <a:p>
            <a:pPr marL="1314450" lvl="1" indent="-857250">
              <a:spcBef>
                <a:spcPts val="0"/>
              </a:spcBef>
            </a:pPr>
            <a:r>
              <a:rPr lang="fi-FI" dirty="0"/>
              <a:t>kotieläimien pitämistä</a:t>
            </a:r>
          </a:p>
          <a:p>
            <a:pPr marL="1314450" lvl="1" indent="-857250">
              <a:spcBef>
                <a:spcPts val="0"/>
              </a:spcBef>
            </a:pPr>
            <a:r>
              <a:rPr lang="fi-FI" dirty="0"/>
              <a:t>tuuletusparvekkeiden käyttöä</a:t>
            </a:r>
          </a:p>
          <a:p>
            <a:pPr marL="1314450" lvl="1" indent="-857250">
              <a:spcBef>
                <a:spcPts val="0"/>
              </a:spcBef>
            </a:pPr>
            <a:r>
              <a:rPr lang="fi-FI" dirty="0"/>
              <a:t>jätehuoltoa</a:t>
            </a:r>
          </a:p>
          <a:p>
            <a:pPr marL="1314450" lvl="1" indent="-857250">
              <a:spcBef>
                <a:spcPts val="0"/>
              </a:spcBef>
            </a:pPr>
            <a:r>
              <a:rPr lang="fi-FI" dirty="0"/>
              <a:t>pysäköintiä.</a:t>
            </a:r>
          </a:p>
        </p:txBody>
      </p:sp>
      <p:sp>
        <p:nvSpPr>
          <p:cNvPr id="134" name="Google Shape;134;p15"/>
          <p:cNvSpPr txBox="1">
            <a:spLocks noGrp="1"/>
          </p:cNvSpPr>
          <p:nvPr>
            <p:ph type="sldNum" idx="12"/>
          </p:nvPr>
        </p:nvSpPr>
        <p:spPr>
          <a:xfrm>
            <a:off x="17221200" y="12330967"/>
            <a:ext cx="5486400" cy="73025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2400"/>
              <a:buNone/>
            </a:pPr>
            <a:fld id="{00000000-1234-1234-1234-123412341234}" type="slidenum">
              <a:rPr lang="fi-FI"/>
              <a:t>3</a:t>
            </a:fld>
            <a:endParaRPr/>
          </a:p>
        </p:txBody>
      </p:sp>
      <p:sp>
        <p:nvSpPr>
          <p:cNvPr id="135" name="Google Shape;135;p15"/>
          <p:cNvSpPr txBox="1">
            <a:spLocks noGrp="1"/>
          </p:cNvSpPr>
          <p:nvPr>
            <p:ph type="ftr" idx="11"/>
          </p:nvPr>
        </p:nvSpPr>
        <p:spPr>
          <a:xfrm>
            <a:off x="1621944" y="12255499"/>
            <a:ext cx="8229600" cy="730250"/>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SzPts val="1400"/>
              <a:buNone/>
            </a:pPr>
            <a:r>
              <a:rPr lang="fi-FI" dirty="0"/>
              <a:t>Forum Yhteiskuntaoppi 4, Luku 18</a:t>
            </a:r>
            <a:endParaRPr dirty="0"/>
          </a:p>
        </p:txBody>
      </p:sp>
    </p:spTree>
    <p:extLst>
      <p:ext uri="{BB962C8B-B14F-4D97-AF65-F5344CB8AC3E}">
        <p14:creationId xmlns:p14="http://schemas.microsoft.com/office/powerpoint/2010/main" val="13118168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3">
                                            <p:txEl>
                                              <p:pRg st="0" end="0"/>
                                            </p:txEl>
                                          </p:spTgt>
                                        </p:tgtEl>
                                        <p:attrNameLst>
                                          <p:attrName>style.visibility</p:attrName>
                                        </p:attrNameLst>
                                      </p:cBhvr>
                                      <p:to>
                                        <p:strVal val="visible"/>
                                      </p:to>
                                    </p:set>
                                    <p:animEffect transition="in" filter="fade">
                                      <p:cBhvr>
                                        <p:cTn id="7" dur="500"/>
                                        <p:tgtEl>
                                          <p:spTgt spid="13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3">
                                            <p:txEl>
                                              <p:pRg st="1" end="1"/>
                                            </p:txEl>
                                          </p:spTgt>
                                        </p:tgtEl>
                                        <p:attrNameLst>
                                          <p:attrName>style.visibility</p:attrName>
                                        </p:attrNameLst>
                                      </p:cBhvr>
                                      <p:to>
                                        <p:strVal val="visible"/>
                                      </p:to>
                                    </p:set>
                                    <p:animEffect transition="in" filter="fade">
                                      <p:cBhvr>
                                        <p:cTn id="12" dur="500"/>
                                        <p:tgtEl>
                                          <p:spTgt spid="13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33">
                                            <p:txEl>
                                              <p:pRg st="2" end="2"/>
                                            </p:txEl>
                                          </p:spTgt>
                                        </p:tgtEl>
                                        <p:attrNameLst>
                                          <p:attrName>style.visibility</p:attrName>
                                        </p:attrNameLst>
                                      </p:cBhvr>
                                      <p:to>
                                        <p:strVal val="visible"/>
                                      </p:to>
                                    </p:set>
                                    <p:animEffect transition="in" filter="fade">
                                      <p:cBhvr>
                                        <p:cTn id="17" dur="500"/>
                                        <p:tgtEl>
                                          <p:spTgt spid="13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33">
                                            <p:txEl>
                                              <p:pRg st="3" end="3"/>
                                            </p:txEl>
                                          </p:spTgt>
                                        </p:tgtEl>
                                        <p:attrNameLst>
                                          <p:attrName>style.visibility</p:attrName>
                                        </p:attrNameLst>
                                      </p:cBhvr>
                                      <p:to>
                                        <p:strVal val="visible"/>
                                      </p:to>
                                    </p:set>
                                    <p:animEffect transition="in" filter="fade">
                                      <p:cBhvr>
                                        <p:cTn id="22" dur="500"/>
                                        <p:tgtEl>
                                          <p:spTgt spid="13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33">
                                            <p:txEl>
                                              <p:pRg st="4" end="4"/>
                                            </p:txEl>
                                          </p:spTgt>
                                        </p:tgtEl>
                                        <p:attrNameLst>
                                          <p:attrName>style.visibility</p:attrName>
                                        </p:attrNameLst>
                                      </p:cBhvr>
                                      <p:to>
                                        <p:strVal val="visible"/>
                                      </p:to>
                                    </p:set>
                                    <p:animEffect transition="in" filter="fade">
                                      <p:cBhvr>
                                        <p:cTn id="27" dur="500"/>
                                        <p:tgtEl>
                                          <p:spTgt spid="13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33">
                                            <p:txEl>
                                              <p:pRg st="5" end="5"/>
                                            </p:txEl>
                                          </p:spTgt>
                                        </p:tgtEl>
                                        <p:attrNameLst>
                                          <p:attrName>style.visibility</p:attrName>
                                        </p:attrNameLst>
                                      </p:cBhvr>
                                      <p:to>
                                        <p:strVal val="visible"/>
                                      </p:to>
                                    </p:set>
                                    <p:animEffect transition="in" filter="fade">
                                      <p:cBhvr>
                                        <p:cTn id="32" dur="500"/>
                                        <p:tgtEl>
                                          <p:spTgt spid="13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33">
                                            <p:txEl>
                                              <p:pRg st="6" end="6"/>
                                            </p:txEl>
                                          </p:spTgt>
                                        </p:tgtEl>
                                        <p:attrNameLst>
                                          <p:attrName>style.visibility</p:attrName>
                                        </p:attrNameLst>
                                      </p:cBhvr>
                                      <p:to>
                                        <p:strVal val="visible"/>
                                      </p:to>
                                    </p:set>
                                    <p:animEffect transition="in" filter="fade">
                                      <p:cBhvr>
                                        <p:cTn id="37" dur="500"/>
                                        <p:tgtEl>
                                          <p:spTgt spid="13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33">
                                            <p:txEl>
                                              <p:pRg st="7" end="7"/>
                                            </p:txEl>
                                          </p:spTgt>
                                        </p:tgtEl>
                                        <p:attrNameLst>
                                          <p:attrName>style.visibility</p:attrName>
                                        </p:attrNameLst>
                                      </p:cBhvr>
                                      <p:to>
                                        <p:strVal val="visible"/>
                                      </p:to>
                                    </p:set>
                                    <p:animEffect transition="in" filter="fade">
                                      <p:cBhvr>
                                        <p:cTn id="42" dur="500"/>
                                        <p:tgtEl>
                                          <p:spTgt spid="13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15"/>
          <p:cNvSpPr txBox="1">
            <a:spLocks noGrp="1"/>
          </p:cNvSpPr>
          <p:nvPr>
            <p:ph type="title"/>
          </p:nvPr>
        </p:nvSpPr>
        <p:spPr>
          <a:xfrm>
            <a:off x="1676400" y="730251"/>
            <a:ext cx="21031199" cy="2651126"/>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575757"/>
              </a:buClr>
              <a:buSzPts val="8800"/>
              <a:buFont typeface="Calibri"/>
              <a:buNone/>
            </a:pPr>
            <a:r>
              <a:rPr lang="fi-FI" dirty="0"/>
              <a:t>Mikä on järjestyssääntöjen juridinen merkitys?</a:t>
            </a:r>
            <a:endParaRPr dirty="0"/>
          </a:p>
        </p:txBody>
      </p:sp>
      <p:sp>
        <p:nvSpPr>
          <p:cNvPr id="133" name="Google Shape;133;p15"/>
          <p:cNvSpPr txBox="1">
            <a:spLocks noGrp="1"/>
          </p:cNvSpPr>
          <p:nvPr>
            <p:ph type="body" idx="1"/>
          </p:nvPr>
        </p:nvSpPr>
        <p:spPr>
          <a:xfrm>
            <a:off x="1676400" y="3730513"/>
            <a:ext cx="21031199" cy="8145947"/>
          </a:xfrm>
          <a:prstGeom prst="rect">
            <a:avLst/>
          </a:prstGeom>
          <a:solidFill>
            <a:schemeClr val="lt1"/>
          </a:solidFill>
          <a:ln>
            <a:noFill/>
          </a:ln>
        </p:spPr>
        <p:txBody>
          <a:bodyPr spcFirstLastPara="1" wrap="square" lIns="91425" tIns="45700" rIns="91425" bIns="45700" anchor="t" anchorCtr="0">
            <a:normAutofit/>
          </a:bodyPr>
          <a:lstStyle/>
          <a:p>
            <a:pPr marL="857250" lvl="0" indent="-857250">
              <a:spcBef>
                <a:spcPts val="0"/>
              </a:spcBef>
              <a:buFont typeface="Arial"/>
              <a:buChar char="•"/>
            </a:pPr>
            <a:r>
              <a:rPr lang="fi-FI" dirty="0"/>
              <a:t>Järjestyssäännöt eivät voi olla ristiriidassa Suomen lain kanssa.</a:t>
            </a:r>
          </a:p>
          <a:p>
            <a:pPr marL="857250" lvl="0" indent="-857250">
              <a:spcBef>
                <a:spcPts val="0"/>
              </a:spcBef>
              <a:buFont typeface="Arial"/>
              <a:buChar char="•"/>
            </a:pPr>
            <a:r>
              <a:rPr lang="fi-FI" dirty="0"/>
              <a:t>Järjestyssäännöissä ei saa olla kohtuuttomia määräyksiä. Esimerkiksi lasten pihaleikkejä ei voida kieltää, mutta niitä voidaan turvallisuuden vuoksi rajoittaa esimerkiksi autojen läheisyydessä. Parvekegrillaustakaan ei voida täysin kieltää, mutta avotulen teko on parvekkeella kielletty.</a:t>
            </a:r>
          </a:p>
        </p:txBody>
      </p:sp>
      <p:sp>
        <p:nvSpPr>
          <p:cNvPr id="134" name="Google Shape;134;p15"/>
          <p:cNvSpPr txBox="1">
            <a:spLocks noGrp="1"/>
          </p:cNvSpPr>
          <p:nvPr>
            <p:ph type="sldNum" idx="12"/>
          </p:nvPr>
        </p:nvSpPr>
        <p:spPr>
          <a:xfrm>
            <a:off x="17221200" y="12330967"/>
            <a:ext cx="5486400" cy="73025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2400"/>
              <a:buNone/>
            </a:pPr>
            <a:fld id="{00000000-1234-1234-1234-123412341234}" type="slidenum">
              <a:rPr lang="fi-FI"/>
              <a:t>4</a:t>
            </a:fld>
            <a:endParaRPr/>
          </a:p>
        </p:txBody>
      </p:sp>
      <p:sp>
        <p:nvSpPr>
          <p:cNvPr id="135" name="Google Shape;135;p15"/>
          <p:cNvSpPr txBox="1">
            <a:spLocks noGrp="1"/>
          </p:cNvSpPr>
          <p:nvPr>
            <p:ph type="ftr" idx="11"/>
          </p:nvPr>
        </p:nvSpPr>
        <p:spPr>
          <a:xfrm>
            <a:off x="1621944" y="12255499"/>
            <a:ext cx="8229600" cy="730250"/>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SzPts val="1400"/>
              <a:buNone/>
            </a:pPr>
            <a:r>
              <a:rPr lang="fi-FI" dirty="0"/>
              <a:t>Forum Yhteiskuntaoppi 4, Luku 18</a:t>
            </a:r>
            <a:endParaRPr dirty="0"/>
          </a:p>
        </p:txBody>
      </p:sp>
    </p:spTree>
    <p:extLst>
      <p:ext uri="{BB962C8B-B14F-4D97-AF65-F5344CB8AC3E}">
        <p14:creationId xmlns:p14="http://schemas.microsoft.com/office/powerpoint/2010/main" val="18170579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3">
                                            <p:txEl>
                                              <p:pRg st="0" end="0"/>
                                            </p:txEl>
                                          </p:spTgt>
                                        </p:tgtEl>
                                        <p:attrNameLst>
                                          <p:attrName>style.visibility</p:attrName>
                                        </p:attrNameLst>
                                      </p:cBhvr>
                                      <p:to>
                                        <p:strVal val="visible"/>
                                      </p:to>
                                    </p:set>
                                    <p:animEffect transition="in" filter="fade">
                                      <p:cBhvr>
                                        <p:cTn id="7" dur="500"/>
                                        <p:tgtEl>
                                          <p:spTgt spid="13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3">
                                            <p:txEl>
                                              <p:pRg st="1" end="1"/>
                                            </p:txEl>
                                          </p:spTgt>
                                        </p:tgtEl>
                                        <p:attrNameLst>
                                          <p:attrName>style.visibility</p:attrName>
                                        </p:attrNameLst>
                                      </p:cBhvr>
                                      <p:to>
                                        <p:strVal val="visible"/>
                                      </p:to>
                                    </p:set>
                                    <p:animEffect transition="in" filter="fade">
                                      <p:cBhvr>
                                        <p:cTn id="12" dur="500"/>
                                        <p:tgtEl>
                                          <p:spTgt spid="13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15"/>
          <p:cNvSpPr txBox="1">
            <a:spLocks noGrp="1"/>
          </p:cNvSpPr>
          <p:nvPr>
            <p:ph type="title"/>
          </p:nvPr>
        </p:nvSpPr>
        <p:spPr>
          <a:xfrm>
            <a:off x="1676400" y="730251"/>
            <a:ext cx="21031199" cy="2651126"/>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575757"/>
              </a:buClr>
              <a:buSzPts val="8800"/>
              <a:buFont typeface="Calibri"/>
              <a:buNone/>
            </a:pPr>
            <a:r>
              <a:rPr lang="fi-FI" dirty="0"/>
              <a:t>Voiko järjestyssääntöjä rikkovan asukkaan häätää talosta?</a:t>
            </a:r>
            <a:endParaRPr dirty="0"/>
          </a:p>
        </p:txBody>
      </p:sp>
      <p:sp>
        <p:nvSpPr>
          <p:cNvPr id="133" name="Google Shape;133;p15"/>
          <p:cNvSpPr txBox="1">
            <a:spLocks noGrp="1"/>
          </p:cNvSpPr>
          <p:nvPr>
            <p:ph type="body" idx="1"/>
          </p:nvPr>
        </p:nvSpPr>
        <p:spPr>
          <a:xfrm>
            <a:off x="1676400" y="3730513"/>
            <a:ext cx="21031199" cy="8145947"/>
          </a:xfrm>
          <a:prstGeom prst="rect">
            <a:avLst/>
          </a:prstGeom>
          <a:solidFill>
            <a:schemeClr val="lt1"/>
          </a:solidFill>
          <a:ln>
            <a:noFill/>
          </a:ln>
        </p:spPr>
        <p:txBody>
          <a:bodyPr spcFirstLastPara="1" wrap="square" lIns="91425" tIns="45700" rIns="91425" bIns="45700" anchor="t" anchorCtr="0">
            <a:normAutofit fontScale="92500" lnSpcReduction="20000"/>
          </a:bodyPr>
          <a:lstStyle/>
          <a:p>
            <a:pPr marL="857250" lvl="0" indent="-857250">
              <a:spcBef>
                <a:spcPts val="0"/>
              </a:spcBef>
              <a:buFont typeface="Arial"/>
              <a:buChar char="•"/>
            </a:pPr>
            <a:r>
              <a:rPr lang="fi-FI" dirty="0"/>
              <a:t>Asukas voidaan häätää ja asunto ottaa yhtiön haltuun kolmeksi vuodeksi, jos järjestyssäännöt ovat kohtuulliset ja asukas rikkoo niitä toistuvasti.</a:t>
            </a:r>
          </a:p>
          <a:p>
            <a:pPr marL="857250" lvl="0" indent="-857250">
              <a:spcBef>
                <a:spcPts val="0"/>
              </a:spcBef>
              <a:buFont typeface="Arial"/>
              <a:buChar char="•"/>
            </a:pPr>
            <a:r>
              <a:rPr lang="fi-FI" dirty="0"/>
              <a:t>Rikkeellä pitää olla ”vähäistä suurempi merkitys”.</a:t>
            </a:r>
          </a:p>
          <a:p>
            <a:pPr marL="857250" lvl="0" indent="-857250">
              <a:spcBef>
                <a:spcPts val="0"/>
              </a:spcBef>
              <a:buFont typeface="Arial"/>
              <a:buChar char="•"/>
            </a:pPr>
            <a:r>
              <a:rPr lang="fi-FI" dirty="0"/>
              <a:t>Häiritsevästä elämästä pitää olla haittaa useammalle kuin yhdelle naapurille.</a:t>
            </a:r>
          </a:p>
          <a:p>
            <a:pPr marL="857250" lvl="0" indent="-857250">
              <a:spcBef>
                <a:spcPts val="0"/>
              </a:spcBef>
              <a:buFont typeface="Arial"/>
              <a:buChar char="•"/>
            </a:pPr>
            <a:r>
              <a:rPr lang="fi-FI" dirty="0"/>
              <a:t>Esimerkiksi useita tunteja päivässä kestävä toistuva pianon soitto tai koiran haukunta voivat oikeuttaa häätöön.  </a:t>
            </a:r>
          </a:p>
          <a:p>
            <a:pPr marL="857250" lvl="0" indent="-857250">
              <a:spcBef>
                <a:spcPts val="0"/>
              </a:spcBef>
              <a:buFont typeface="Arial"/>
              <a:buChar char="•"/>
            </a:pPr>
            <a:r>
              <a:rPr lang="fi-FI" dirty="0"/>
              <a:t>Häätöä pitää edeltää kirjallinen varoitus, ja esimerkiksi yksittäisten juhlien järjestäminen ei voi olla häädön syy.</a:t>
            </a:r>
          </a:p>
          <a:p>
            <a:pPr marL="857250" lvl="0" indent="-857250">
              <a:spcBef>
                <a:spcPts val="0"/>
              </a:spcBef>
              <a:buFont typeface="Arial"/>
              <a:buChar char="•"/>
            </a:pPr>
            <a:r>
              <a:rPr lang="fi-FI" dirty="0"/>
              <a:t>Näyttövelvollisuus häiritsevästä elämästä ja jatkuvasta sääntöjen rikkomisesta on valittajalla.</a:t>
            </a:r>
          </a:p>
        </p:txBody>
      </p:sp>
      <p:sp>
        <p:nvSpPr>
          <p:cNvPr id="134" name="Google Shape;134;p15"/>
          <p:cNvSpPr txBox="1">
            <a:spLocks noGrp="1"/>
          </p:cNvSpPr>
          <p:nvPr>
            <p:ph type="sldNum" idx="12"/>
          </p:nvPr>
        </p:nvSpPr>
        <p:spPr>
          <a:xfrm>
            <a:off x="17221200" y="12330967"/>
            <a:ext cx="5486400" cy="73025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2400"/>
              <a:buNone/>
            </a:pPr>
            <a:fld id="{00000000-1234-1234-1234-123412341234}" type="slidenum">
              <a:rPr lang="fi-FI"/>
              <a:t>5</a:t>
            </a:fld>
            <a:endParaRPr/>
          </a:p>
        </p:txBody>
      </p:sp>
      <p:sp>
        <p:nvSpPr>
          <p:cNvPr id="135" name="Google Shape;135;p15"/>
          <p:cNvSpPr txBox="1">
            <a:spLocks noGrp="1"/>
          </p:cNvSpPr>
          <p:nvPr>
            <p:ph type="ftr" idx="11"/>
          </p:nvPr>
        </p:nvSpPr>
        <p:spPr>
          <a:xfrm>
            <a:off x="1621944" y="12255499"/>
            <a:ext cx="8229600" cy="730250"/>
          </a:xfrm>
          <a:prstGeom prst="rect">
            <a:avLst/>
          </a:prstGeom>
          <a:noFill/>
          <a:ln>
            <a:noFill/>
          </a:ln>
        </p:spPr>
        <p:txBody>
          <a:bodyPr spcFirstLastPara="1" wrap="square" lIns="91425" tIns="45700" rIns="91425" bIns="45700" anchor="b" anchorCtr="0">
            <a:noAutofit/>
          </a:bodyPr>
          <a:lstStyle/>
          <a:p>
            <a:pPr marL="0" lvl="0" indent="0" algn="l" rtl="0">
              <a:lnSpc>
                <a:spcPct val="100000"/>
              </a:lnSpc>
              <a:spcBef>
                <a:spcPts val="0"/>
              </a:spcBef>
              <a:spcAft>
                <a:spcPts val="0"/>
              </a:spcAft>
              <a:buSzPts val="1400"/>
              <a:buNone/>
            </a:pPr>
            <a:r>
              <a:rPr lang="fi-FI" dirty="0"/>
              <a:t>Forum Yhteiskuntaoppi 4, Luku 18</a:t>
            </a:r>
            <a:endParaRP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3">
                                            <p:txEl>
                                              <p:pRg st="0" end="0"/>
                                            </p:txEl>
                                          </p:spTgt>
                                        </p:tgtEl>
                                        <p:attrNameLst>
                                          <p:attrName>style.visibility</p:attrName>
                                        </p:attrNameLst>
                                      </p:cBhvr>
                                      <p:to>
                                        <p:strVal val="visible"/>
                                      </p:to>
                                    </p:set>
                                    <p:animEffect transition="in" filter="fade">
                                      <p:cBhvr>
                                        <p:cTn id="7" dur="500"/>
                                        <p:tgtEl>
                                          <p:spTgt spid="13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3">
                                            <p:txEl>
                                              <p:pRg st="1" end="1"/>
                                            </p:txEl>
                                          </p:spTgt>
                                        </p:tgtEl>
                                        <p:attrNameLst>
                                          <p:attrName>style.visibility</p:attrName>
                                        </p:attrNameLst>
                                      </p:cBhvr>
                                      <p:to>
                                        <p:strVal val="visible"/>
                                      </p:to>
                                    </p:set>
                                    <p:animEffect transition="in" filter="fade">
                                      <p:cBhvr>
                                        <p:cTn id="12" dur="500"/>
                                        <p:tgtEl>
                                          <p:spTgt spid="13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33">
                                            <p:txEl>
                                              <p:pRg st="2" end="2"/>
                                            </p:txEl>
                                          </p:spTgt>
                                        </p:tgtEl>
                                        <p:attrNameLst>
                                          <p:attrName>style.visibility</p:attrName>
                                        </p:attrNameLst>
                                      </p:cBhvr>
                                      <p:to>
                                        <p:strVal val="visible"/>
                                      </p:to>
                                    </p:set>
                                    <p:animEffect transition="in" filter="fade">
                                      <p:cBhvr>
                                        <p:cTn id="17" dur="500"/>
                                        <p:tgtEl>
                                          <p:spTgt spid="13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33">
                                            <p:txEl>
                                              <p:pRg st="3" end="3"/>
                                            </p:txEl>
                                          </p:spTgt>
                                        </p:tgtEl>
                                        <p:attrNameLst>
                                          <p:attrName>style.visibility</p:attrName>
                                        </p:attrNameLst>
                                      </p:cBhvr>
                                      <p:to>
                                        <p:strVal val="visible"/>
                                      </p:to>
                                    </p:set>
                                    <p:animEffect transition="in" filter="fade">
                                      <p:cBhvr>
                                        <p:cTn id="22" dur="500"/>
                                        <p:tgtEl>
                                          <p:spTgt spid="13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33">
                                            <p:txEl>
                                              <p:pRg st="4" end="4"/>
                                            </p:txEl>
                                          </p:spTgt>
                                        </p:tgtEl>
                                        <p:attrNameLst>
                                          <p:attrName>style.visibility</p:attrName>
                                        </p:attrNameLst>
                                      </p:cBhvr>
                                      <p:to>
                                        <p:strVal val="visible"/>
                                      </p:to>
                                    </p:set>
                                    <p:animEffect transition="in" filter="fade">
                                      <p:cBhvr>
                                        <p:cTn id="27" dur="500"/>
                                        <p:tgtEl>
                                          <p:spTgt spid="13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33">
                                            <p:txEl>
                                              <p:pRg st="5" end="5"/>
                                            </p:txEl>
                                          </p:spTgt>
                                        </p:tgtEl>
                                        <p:attrNameLst>
                                          <p:attrName>style.visibility</p:attrName>
                                        </p:attrNameLst>
                                      </p:cBhvr>
                                      <p:to>
                                        <p:strVal val="visible"/>
                                      </p:to>
                                    </p:set>
                                    <p:animEffect transition="in" filter="fade">
                                      <p:cBhvr>
                                        <p:cTn id="32" dur="500"/>
                                        <p:tgtEl>
                                          <p:spTgt spid="13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teema">
  <a:themeElements>
    <a:clrScheme name="Opeaineisto">
      <a:dk1>
        <a:srgbClr val="202020"/>
      </a:dk1>
      <a:lt1>
        <a:srgbClr val="FFFFFF"/>
      </a:lt1>
      <a:dk2>
        <a:srgbClr val="006BB3"/>
      </a:dk2>
      <a:lt2>
        <a:srgbClr val="E7E6E6"/>
      </a:lt2>
      <a:accent1>
        <a:srgbClr val="0096DB"/>
      </a:accent1>
      <a:accent2>
        <a:srgbClr val="009FAD"/>
      </a:accent2>
      <a:accent3>
        <a:srgbClr val="51A300"/>
      </a:accent3>
      <a:accent4>
        <a:srgbClr val="8E7BD3"/>
      </a:accent4>
      <a:accent5>
        <a:srgbClr val="E00000"/>
      </a:accent5>
      <a:accent6>
        <a:srgbClr val="FA6400"/>
      </a:accent6>
      <a:hlink>
        <a:srgbClr val="006BB3"/>
      </a:hlink>
      <a:folHlink>
        <a:srgbClr val="2092C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TotalTime>
  <Words>244</Words>
  <Application>Microsoft Office PowerPoint</Application>
  <PresentationFormat>Mukautettu</PresentationFormat>
  <Paragraphs>34</Paragraphs>
  <Slides>5</Slides>
  <Notes>5</Notes>
  <HiddenSlides>0</HiddenSlides>
  <MMClips>0</MMClips>
  <ScaleCrop>false</ScaleCrop>
  <HeadingPairs>
    <vt:vector size="6" baseType="variant">
      <vt:variant>
        <vt:lpstr>Käytetyt fontit</vt:lpstr>
      </vt:variant>
      <vt:variant>
        <vt:i4>2</vt:i4>
      </vt:variant>
      <vt:variant>
        <vt:lpstr>Teema</vt:lpstr>
      </vt:variant>
      <vt:variant>
        <vt:i4>1</vt:i4>
      </vt:variant>
      <vt:variant>
        <vt:lpstr>Dian otsikot</vt:lpstr>
      </vt:variant>
      <vt:variant>
        <vt:i4>5</vt:i4>
      </vt:variant>
    </vt:vector>
  </HeadingPairs>
  <TitlesOfParts>
    <vt:vector size="8" baseType="lpstr">
      <vt:lpstr>Arial</vt:lpstr>
      <vt:lpstr>Calibri</vt:lpstr>
      <vt:lpstr>Office-teema</vt:lpstr>
      <vt:lpstr>18. Taloyhtiö on osakkaiden asialla  Tietoisku: Järjestyssääntöjen merkitys</vt:lpstr>
      <vt:lpstr>Mihin järjestyssääntöjä tarvitaan?</vt:lpstr>
      <vt:lpstr>Minkälaisista asioista järjestyssäännöissä voidaan määrätä?</vt:lpstr>
      <vt:lpstr>Mikä on järjestyssääntöjen juridinen merkitys?</vt:lpstr>
      <vt:lpstr>Voiko järjestyssääntöjä rikkovan asukkaan häätää talosta?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&lt;Luvun nimi&gt;  &lt;DIASARJAN OTSIKK0&gt;</dc:title>
  <cp:lastModifiedBy>Janne Leiviskä</cp:lastModifiedBy>
  <cp:revision>5</cp:revision>
  <dcterms:modified xsi:type="dcterms:W3CDTF">2024-01-25T09:01:31Z</dcterms:modified>
</cp:coreProperties>
</file>