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0" r:id="rId7"/>
    <p:sldId id="264" r:id="rId8"/>
    <p:sldId id="265" r:id="rId9"/>
    <p:sldId id="262" r:id="rId10"/>
    <p:sldId id="261" r:id="rId11"/>
    <p:sldId id="266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2"/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7.1.2024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1898562" TargetMode="External"/><Relationship Id="rId2" Type="http://schemas.openxmlformats.org/officeDocument/2006/relationships/hyperlink" Target="https://yle.fi/uutiset/3-115436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19. 2000-luvun talouskriisit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Korona ja valtion velka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tiedonhankinta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soveltaminen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tilaston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" dirty="0"/>
              <a:t>Korona ja valtion velka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Tutustu artikkeleihin siitä, miten koronakriisi vaikutti Suomen valtiontalouteen.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Yle (15.9.2020): </a:t>
            </a:r>
            <a:r>
              <a:rPr lang="fi-FI" i="0" dirty="0">
                <a:solidFill>
                  <a:srgbClr val="000000"/>
                </a:solidFill>
                <a:effectLst/>
                <a:latin typeface="Yle Black"/>
                <a:hlinkClick r:id="rId2"/>
              </a:rPr>
              <a:t>Suomen historian rajuin velkaryyppy – näin 10 koronamiljardia on käytetty</a:t>
            </a:r>
            <a:endParaRPr lang="fi-FI" i="0" dirty="0">
              <a:solidFill>
                <a:srgbClr val="000000"/>
              </a:solidFill>
              <a:effectLst/>
              <a:latin typeface="Yle Black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Yle (25.4.2021): </a:t>
            </a:r>
            <a:r>
              <a:rPr lang="fi-FI" i="0" dirty="0">
                <a:solidFill>
                  <a:srgbClr val="000000"/>
                </a:solidFill>
                <a:effectLst/>
                <a:latin typeface="Yle Black"/>
                <a:hlinkClick r:id="rId3"/>
              </a:rPr>
              <a:t>Suomen valtionvelka kasvaa, mutta korkomenot sen kuin supistuvat – mitä riskejä velkaantumisessa nyt on?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" dirty="0"/>
              <a:t>Korona ja valtion velka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Vastaa kysymyksiin artikkeleiden pohjalta.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Miten ja miksi valtion velka kehittyi koronan vuoksi?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Mihin velkarahaa käytettiin?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Kerää uutisista perusteluja, joiden mukaan hallituksen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kohdistuivat oikein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eivät kohdistuneet oikein.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Etsi ajantasainen tieto koronakriisin kustannuksista toistaiseksi.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6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fi-FI" dirty="0"/>
              <a:t>Miten ja miksi valtion velka kehittyi koronan vuoksi?</a:t>
            </a:r>
          </a:p>
          <a:p>
            <a:pPr marL="2514600" lvl="1" indent="-1143000"/>
            <a:r>
              <a:rPr lang="fi-FI" dirty="0"/>
              <a:t>Velkaa otettiin 30 miljardia alkaen keväästä 2020. Velkarahaa on tarvittu elvytykseen ja yhteiskunnan pitämiseen toimintakuntoisena tilanteessa, jossa se on suljettu.</a:t>
            </a:r>
          </a:p>
          <a:p>
            <a:pPr marL="1143000" indent="-1143000">
              <a:buFont typeface="+mj-lt"/>
              <a:buAutoNum type="arabicPeriod"/>
            </a:pPr>
            <a:r>
              <a:rPr lang="fi-FI" dirty="0"/>
              <a:t>Mihin velkarahaa käytettiin?</a:t>
            </a:r>
          </a:p>
          <a:p>
            <a:pPr marL="2514600" lvl="1" indent="-1143000"/>
            <a:r>
              <a:rPr lang="fi-FI" dirty="0"/>
              <a:t>Velkaa tarvittiin, koska</a:t>
            </a:r>
          </a:p>
          <a:p>
            <a:pPr marL="3429000" lvl="2" indent="-1143000"/>
            <a:r>
              <a:rPr lang="fi-FI" dirty="0"/>
              <a:t>valtion tulot pienenivät yhteiskunnan osittaisen sulkemisen takia</a:t>
            </a:r>
          </a:p>
          <a:p>
            <a:pPr marL="3429000" lvl="2" indent="-1143000"/>
            <a:r>
              <a:rPr lang="fi-FI" dirty="0"/>
              <a:t>valtion menot kasvoivat: mm. itse koronan torjunta ja hoito, yritystuet, sosiaalituet, kuntien tuet.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3"/>
            </a:pPr>
            <a:r>
              <a:rPr lang="fi-FI" dirty="0"/>
              <a:t>Kerää uutisista perusteluja, joiden mukaan hallituksen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kohdistuivat oikein</a:t>
            </a:r>
          </a:p>
          <a:p>
            <a:pPr marL="3429000" lvl="2" indent="-1143000"/>
            <a:r>
              <a:rPr lang="fi-FI" dirty="0"/>
              <a:t>Väliaikaiset kriisit </a:t>
            </a:r>
            <a:r>
              <a:rPr lang="fi-FI"/>
              <a:t>täytyy selvittää, </a:t>
            </a:r>
            <a:r>
              <a:rPr lang="fi-FI" dirty="0"/>
              <a:t>kysyntää saatiin pidettyä yllä, konkurssiaalto vältettiin kriisin alussa.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taloustoimet eivät kohdistuneet oikein.</a:t>
            </a:r>
          </a:p>
          <a:p>
            <a:pPr marL="3429000" lvl="2" indent="-1143000"/>
            <a:r>
              <a:rPr lang="fi" dirty="0"/>
              <a:t>Koronatukea jaettiin yrityksille, jotka eivät kärsineet koronasta. Yritystukien saajina oli myös huijareita. Alkuvaiheessa tarjottiin valtion takaamaa lainaa, mutta lainaaminen ei ollut yritysten mielestä oikea tapa käsitellä tilannetta.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03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275</Words>
  <Application>Microsoft Office PowerPoint</Application>
  <PresentationFormat>Mukautettu</PresentationFormat>
  <Paragraphs>48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Yle Black</vt:lpstr>
      <vt:lpstr>Office-teema</vt:lpstr>
      <vt:lpstr>19. 2000-luvun talouskriisit</vt:lpstr>
      <vt:lpstr>Taitotehtävä: Korona ja valtion velka</vt:lpstr>
      <vt:lpstr>Tehtävässä harjoiteltavat taidot</vt:lpstr>
      <vt:lpstr>Korona ja valtion velka</vt:lpstr>
      <vt:lpstr>Korona ja valtion velka</vt:lpstr>
      <vt:lpstr>Opettajalle</vt:lpstr>
      <vt:lpstr>Näkökulmia tehtäviin</vt:lpstr>
      <vt:lpstr>Näkökulmia tehtäviin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24</cp:revision>
  <cp:lastPrinted>2017-11-30T08:45:33Z</cp:lastPrinted>
  <dcterms:created xsi:type="dcterms:W3CDTF">2020-05-05T09:10:38Z</dcterms:created>
  <dcterms:modified xsi:type="dcterms:W3CDTF">2024-01-07T14:54:42Z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