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5"/>
  </p:notesMasterIdLst>
  <p:sldIdLst>
    <p:sldId id="256" r:id="rId2"/>
    <p:sldId id="262" r:id="rId3"/>
    <p:sldId id="261" r:id="rId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6058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87E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Jakso 1: Oikeudellisen toiminnan perusteet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Näkökulmia taitoaukeamaan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 dirty="0"/>
              <a:t>4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Arvioi sopimuksen tekemisen oikeudellista merkitystä ja pohdi, milloin sopimus ei ole pätevä (20 p.)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</a:pPr>
            <a:r>
              <a:rPr lang="fi-FI" b="1" dirty="0"/>
              <a:t>Näkökulmia tehtävään: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Tehtävässä on kaksi kysymystä, joihin molempiin tulee vastata.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  <a:p>
            <a:pPr marL="0" lvl="0" indent="0">
              <a:spcBef>
                <a:spcPts val="0"/>
              </a:spcBef>
            </a:pPr>
            <a:r>
              <a:rPr lang="fi-FI" b="1" dirty="0"/>
              <a:t>Sopimuksen oikeudelliset merkitykset: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Oikeustoimikelpoisuuden määrittely ja oikeustoimikelpoisten oikeus solmia sopimuksia.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Suomessa on sopimusvapaus, jonka mukaan sopimuksia voi solmia vapaasti.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Sopimus on kaksipuolinen oikeustoimi.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Sopimus sitoo lähtökohtaisesti kumpaakin osapuolta.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Vajaavaltaiset saavat tehdä vain merkitykseltään vähäisiä sopimuksia.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674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Arvioi sopimuksen tekemisen oikeudellista merkitystä ja pohdi, milloin sopimus ei ole pätevä (20 p.)</a:t>
            </a:r>
            <a:endParaRPr dirty="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>
              <a:spcBef>
                <a:spcPts val="0"/>
              </a:spcBef>
            </a:pPr>
            <a:r>
              <a:rPr lang="fi-FI" b="1" dirty="0"/>
              <a:t>Sopimuksen pätevyys: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Sopimus on pätevä, ellei se riko sopimuksen pätevyysvaatimuksia.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Tahdonvaltaisen ja pakottavan sopimuksen erot: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Pakottavassa sopimuksessa lait rajoittavat sopimusvapautta. Esimerkiksi lakien vastainen sopimus on pätemätön.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Tahdonvaltaisessa sopimuksessa osapuolet voivat sopia keskenään vapaasti sopimuksen sisällöstä.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Osaan sopimuksista, kuten kiinteistökauppa, liittyy muotovaatimuksia.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muotovaatimuksia ei ole täytetty, sopimus on pätemätön (sopimuksen moitteenvaraisuus).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sopimuksen muotovirheestä ei kannella määräajassa, jää sopimus voimaan.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Sopimuksen voi yrittää purkaa myös vetoamalla siihen, ettei sopimuksen osapuoli ole ymmärtänyt mitä on tekemässä tai hänet on pakotettu tekemään sopimus (sopimuksen väitteenvarainen pätemättömyys).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Vajaavaltaisten tekemät sopimukset voidaan julistaa myöhemmin pätemättömiksi ja purkaa, esimerkiksi alaikäisen tekemä työsopimus.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Jos sopimukseen liittyy eriäviä mielipiteitä, sopimusta voidaan sovitella. Näin tehdään usein esimerkiksi kuluttajansuojaan liittyvissä asioissa.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Viime kädessä sopimuksen pätevyyden/pätemättömyyden ratkaisee käräjäoikeus. </a:t>
            </a:r>
            <a:endParaRPr dirty="0"/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4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254</Words>
  <Application>Microsoft Macintosh PowerPoint</Application>
  <PresentationFormat>Mukautettu</PresentationFormat>
  <Paragraphs>30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Jakso 1: Oikeudellisen toiminnan perusteet  Näkökulmia taitoaukeamaan</vt:lpstr>
      <vt:lpstr>Arvioi sopimuksen tekemisen oikeudellista merkitystä ja pohdi, milloin sopimus ei ole pätevä (20 p.)</vt:lpstr>
      <vt:lpstr>Arvioi sopimuksen tekemisen oikeudellista merkitystä ja pohdi, milloin sopimus ei ole pätevä (20 p.)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&lt;Luvun nimi&gt;  &lt;DIASARJAN OTSIKK0&gt;</dc:title>
  <cp:lastModifiedBy>Virkkunen, Verna L</cp:lastModifiedBy>
  <cp:revision>5</cp:revision>
  <dcterms:modified xsi:type="dcterms:W3CDTF">2022-12-08T19:35:51Z</dcterms:modified>
</cp:coreProperties>
</file>