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embeddedFontLst>
    <p:embeddedFont>
      <p:font typeface="Merriweather Sans" pitchFamily="2" charset="0"/>
      <p:regular r:id="rId5"/>
      <p:bold r:id="rId6"/>
      <p:italic r:id="rId7"/>
      <p:boldItalic r:id="rId8"/>
    </p:embeddedFont>
    <p:embeddedFont>
      <p:font typeface="Verdana" panose="020B060403050404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6485569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411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039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</a:rPr>
              <a:t>04 Käsitekartta kansainvälisestä oikeudesta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1583025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r>
              <a:rPr lang="fi-FI" b="1" dirty="0"/>
              <a:t>Tehtävä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r>
              <a:rPr lang="fi-FI" dirty="0"/>
              <a:t>Tee käsitekartta kansainvälisestä oikeudesta. </a:t>
            </a:r>
            <a:r>
              <a:rPr lang="fi-FI"/>
              <a:t>Sijoita </a:t>
            </a:r>
            <a:r>
              <a:rPr lang="fi-FI" dirty="0"/>
              <a:t>seuraavalla dialla olevat pallerot mielestäsi järkevään järjestykseen.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401375" y="1295950"/>
            <a:ext cx="2201148" cy="1306200"/>
          </a:xfrm>
          <a:prstGeom prst="horizontalScroll">
            <a:avLst>
              <a:gd name="adj" fmla="val 12500"/>
            </a:avLst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KANSAINVÄLINEN </a:t>
            </a:r>
            <a:endParaRPr sz="13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OIKEUS</a:t>
            </a:r>
            <a:endParaRPr sz="13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401375" y="271300"/>
            <a:ext cx="2009700" cy="1105200"/>
          </a:xfrm>
          <a:prstGeom prst="horizontalScroll">
            <a:avLst>
              <a:gd name="adj" fmla="val 125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KANSAINVÄLISEN OIKEUDEN MUOTOJA</a:t>
            </a:r>
            <a:endPara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401375" y="2602138"/>
            <a:ext cx="1858800" cy="879000"/>
          </a:xfrm>
          <a:prstGeom prst="horizontalScroll">
            <a:avLst>
              <a:gd name="adj" fmla="val 125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IHMISOIKEUDET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401375" y="3481138"/>
            <a:ext cx="2009700" cy="879000"/>
          </a:xfrm>
          <a:prstGeom prst="horizontalScroll">
            <a:avLst>
              <a:gd name="adj" fmla="val 125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TUOMIOISTUIMET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3109450" y="2118700"/>
            <a:ext cx="1632900" cy="684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EUROOPAN IHMISOIKEUS-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TUOMIOISTUIN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3109450" y="3042888"/>
            <a:ext cx="1858800" cy="879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TAISTELU IHMIS- JA LAPSIKAUPPAA VASTAAN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3109450" y="1276600"/>
            <a:ext cx="18588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PERUSOIKEUDET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5895500" y="3663850"/>
            <a:ext cx="2110200" cy="684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ENNALTAEHKÄISEVÄ PELOTEVAIKUTUS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3109450" y="5135600"/>
            <a:ext cx="2311200" cy="879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RIKOSTUOMIOISTUIN: SOTARIKOKSET, KANSANMURHA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5895500" y="384400"/>
            <a:ext cx="2462100" cy="879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VÄLITYSTUOMIOISTUIN: VALTIOIDEN RIITOJEN RATKAISU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5895500" y="1672750"/>
            <a:ext cx="23112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YMPÄRISTÖNSUOJELU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MERENKULKU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3109450" y="4252438"/>
            <a:ext cx="14319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TALOUS; 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esim WTO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5895500" y="2602150"/>
            <a:ext cx="1632900" cy="684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YK:N IHMISOIKEUS-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SOPIMUKSET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3109450" y="434500"/>
            <a:ext cx="14319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SITOVIA SOPIMUKSIA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60</Words>
  <Application>Microsoft Office PowerPoint</Application>
  <PresentationFormat>Näytössä katseltava diaesitys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Merriweather Sans</vt:lpstr>
      <vt:lpstr>Verdana</vt:lpstr>
      <vt:lpstr>0LEA_Forum4_ope</vt:lpstr>
      <vt:lpstr>04 Käsitekartta kansainvälisestä oikeudesta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karri</dc:creator>
  <cp:lastModifiedBy>Janne Leiviskä</cp:lastModifiedBy>
  <cp:revision>10</cp:revision>
  <dcterms:modified xsi:type="dcterms:W3CDTF">2023-04-19T09:09:13Z</dcterms:modified>
</cp:coreProperties>
</file>