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4BD6236-73BC-4611-8114-5A86249DE5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1AE6FDA-842A-4C8C-B59D-3748C8505E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32854BA-8715-420F-9C37-317D44F9E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0445-DFC0-4FF7-8B50-16BB602802FC}" type="datetimeFigureOut">
              <a:rPr lang="fi-FI" smtClean="0"/>
              <a:t>20.11.2023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31CDE1A-2CA8-4A92-8ABB-5E1D0DA33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26C398F-A164-45C6-8C4D-4C7BC2DF8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5B90-DEC3-44F1-B09B-09E19744C5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162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AD72EE-5E7B-4F3F-992E-3C649B707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E19DED9-6030-49DB-9A5C-836B7F60C4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C23751-0326-4323-BE31-AA03771CC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0445-DFC0-4FF7-8B50-16BB602802FC}" type="datetimeFigureOut">
              <a:rPr lang="fi-FI" smtClean="0"/>
              <a:t>20.11.2023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4D23510-63F4-4769-A066-86D8282C6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C962F1B-E027-4604-A003-D91D5539F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5B90-DEC3-44F1-B09B-09E19744C5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1863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E16E76F5-2424-4BE1-9CD8-E9E1FEAE4D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706BCF2-22FA-4A12-8DD2-F58E0E936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5BD7D7E-B831-47CE-863C-82CB92DF4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0445-DFC0-4FF7-8B50-16BB602802FC}" type="datetimeFigureOut">
              <a:rPr lang="fi-FI" smtClean="0"/>
              <a:t>20.11.2023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9E240DB-0751-44BA-8F58-1BE350E6C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2A83E31-16A3-470A-A5C7-3A01674D2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5B90-DEC3-44F1-B09B-09E19744C5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650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9427CA-CFD4-4003-AAA0-E526B8141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7FCD821-69F1-45E1-AC87-C469EFCD0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2DF1C66-08FA-492F-9668-F3DA9E82F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0445-DFC0-4FF7-8B50-16BB602802FC}" type="datetimeFigureOut">
              <a:rPr lang="fi-FI" smtClean="0"/>
              <a:t>20.11.2023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037FA80-111C-47D8-819A-DC83A468C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FF579BA-0879-47BA-B18D-2944F3AF5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5B90-DEC3-44F1-B09B-09E19744C5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2647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F486475-E99C-48CB-B2B3-2B9B86AA7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E87011D-0E1D-4468-A467-2D4D9170CB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A0DB65-4A54-46E5-9962-8C5B9E1D9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0445-DFC0-4FF7-8B50-16BB602802FC}" type="datetimeFigureOut">
              <a:rPr lang="fi-FI" smtClean="0"/>
              <a:t>20.11.2023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031395F-F297-4CC3-B89B-6E4BFB85F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F39D95A-F03C-45F4-9893-359A08D3D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5B90-DEC3-44F1-B09B-09E19744C5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8265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6AA1AB-41BF-4818-8AE9-2EF0CF399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4F32FEE-7789-4C32-A47D-3BD8419260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EB784E3-985F-4194-9349-C977211725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82133A5-52DA-49ED-885C-58C11A330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0445-DFC0-4FF7-8B50-16BB602802FC}" type="datetimeFigureOut">
              <a:rPr lang="fi-FI" smtClean="0"/>
              <a:t>20.11.2023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BFAE056-6A07-40A1-9160-2A1DC040A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59A1C87-CCAC-4621-9419-A861B6491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5B90-DEC3-44F1-B09B-09E19744C5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8825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B9D100E-6563-4160-B156-31517C600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A6964F7-CEDA-4C90-92EF-5474ABF5A6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BDA1DE0-9DDA-4C05-BF2C-6F3BFD5E03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FC6F800-6029-4D7C-B560-AEDFFECF68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6A9F808D-5B0E-43A3-95D8-E599D54D7B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19A1F2-08E4-4367-AA83-AB41290AF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0445-DFC0-4FF7-8B50-16BB602802FC}" type="datetimeFigureOut">
              <a:rPr lang="fi-FI" smtClean="0"/>
              <a:t>20.11.2023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E6648F2-0E1D-405E-B9FE-1F88DD805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26FEC3A2-BD78-4650-88A5-C48F7E9DF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5B90-DEC3-44F1-B09B-09E19744C5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9901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B3C31B-2112-406D-B775-1F4649898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6190C481-EF27-4A5D-8624-0F5874EBC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0445-DFC0-4FF7-8B50-16BB602802FC}" type="datetimeFigureOut">
              <a:rPr lang="fi-FI" smtClean="0"/>
              <a:t>20.11.2023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6181A51-12EF-48C9-9551-45848B9A4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88456BA-C7C7-4519-BF06-91232A2B2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5B90-DEC3-44F1-B09B-09E19744C5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0949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7A9917F-D584-4A82-B6D0-36B821816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0445-DFC0-4FF7-8B50-16BB602802FC}" type="datetimeFigureOut">
              <a:rPr lang="fi-FI" smtClean="0"/>
              <a:t>20.11.2023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FE1C689-1D68-4365-9291-23148A59D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0F94794-0618-4DBC-A059-3E1131C80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5B90-DEC3-44F1-B09B-09E19744C5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4655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E2E1E96-3FEA-4905-86B6-75F2ECF9F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0F7A711-385E-4F52-AC7C-7CF81CBF5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8464B89-7421-4691-831C-D188DF37AC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C58EF23-3A4C-485F-92FF-E9D55665B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0445-DFC0-4FF7-8B50-16BB602802FC}" type="datetimeFigureOut">
              <a:rPr lang="fi-FI" smtClean="0"/>
              <a:t>20.11.2023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3684CC7-5E36-436B-92EA-45AE6996F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CCC1005-789B-4E34-9427-32E0F600D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5B90-DEC3-44F1-B09B-09E19744C5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0562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F758815-4AC8-4614-98C1-E6D078E2D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F854657A-57EE-4D72-9B52-C5C0497FBA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342D2DB-BB0E-4CBA-9405-F44669675B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8848EB5-B7E3-480F-9466-5A979ACA8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0445-DFC0-4FF7-8B50-16BB602802FC}" type="datetimeFigureOut">
              <a:rPr lang="fi-FI" smtClean="0"/>
              <a:t>20.11.2023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EA7B05F-82AA-4160-B353-10BA590D8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687190A-7D64-4739-8EE8-CE21D8F35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5B90-DEC3-44F1-B09B-09E19744C5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5987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5AFFFF73-2550-4068-8A43-DF9D80922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05DB3C6-9882-4C61-A5E7-DD48C9681A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D478CA7-A1D3-446D-85E2-8616E25C73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20445-DFC0-4FF7-8B50-16BB602802FC}" type="datetimeFigureOut">
              <a:rPr lang="fi-FI" smtClean="0"/>
              <a:t>20.11.2023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C85203A-3363-49A5-ADA7-15E328079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2C811EF-C782-4E20-B58D-89061A03D3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A5B90-DEC3-44F1-B09B-09E19744C5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1658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A6BCCBF-020F-4164-A2DF-AD629F3E58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21 Rikos ja riita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F3C2D16-0A78-4395-AEF2-1FEB790288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Miten käsittely eroaa?</a:t>
            </a:r>
          </a:p>
        </p:txBody>
      </p:sp>
    </p:spTree>
    <p:extLst>
      <p:ext uri="{BB962C8B-B14F-4D97-AF65-F5344CB8AC3E}">
        <p14:creationId xmlns:p14="http://schemas.microsoft.com/office/powerpoint/2010/main" val="2490389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33586C-2022-4855-9C34-FE48FC606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yo-tehtävä, syksy 2011)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42892C5-11C3-43FE-B547-8CA6BBD81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● Aluksi on syytä tehdä ero </a:t>
            </a:r>
            <a:r>
              <a:rPr lang="fi-FI" b="1" dirty="0"/>
              <a:t>riita-asia</a:t>
            </a:r>
            <a:r>
              <a:rPr lang="fi-FI" dirty="0"/>
              <a:t>n ja </a:t>
            </a:r>
            <a:r>
              <a:rPr lang="fi-FI" b="1" dirty="0"/>
              <a:t>rikosasian</a:t>
            </a:r>
            <a:r>
              <a:rPr lang="fi-FI" dirty="0"/>
              <a:t> käsitteiden välillä. </a:t>
            </a:r>
          </a:p>
          <a:p>
            <a:pPr marL="0" indent="0">
              <a:buNone/>
            </a:pPr>
            <a:r>
              <a:rPr lang="fi-FI" dirty="0"/>
              <a:t>● Riita-asiaa käsitellään </a:t>
            </a:r>
            <a:r>
              <a:rPr lang="fi-FI" b="1" u="sng" dirty="0"/>
              <a:t>kanteen</a:t>
            </a:r>
            <a:r>
              <a:rPr lang="fi-FI" dirty="0"/>
              <a:t> pohjalta; rikosasiassa kyse on </a:t>
            </a:r>
            <a:r>
              <a:rPr lang="fi-FI" b="1" u="sng" dirty="0"/>
              <a:t>syytteestä</a:t>
            </a:r>
            <a:r>
              <a:rPr lang="fi-FI" dirty="0"/>
              <a:t>. </a:t>
            </a:r>
          </a:p>
          <a:p>
            <a:pPr marL="0" indent="0">
              <a:buNone/>
            </a:pPr>
            <a:r>
              <a:rPr lang="fi-FI" dirty="0"/>
              <a:t>● </a:t>
            </a:r>
            <a:r>
              <a:rPr lang="fi-FI" b="1" dirty="0"/>
              <a:t>Riita-asioissa sovittelu on aina mahdollinen</a:t>
            </a:r>
            <a:r>
              <a:rPr lang="fi-FI" dirty="0"/>
              <a:t>; rikosasioissa </a:t>
            </a:r>
            <a:r>
              <a:rPr lang="fi-FI" b="1" dirty="0"/>
              <a:t>ainoastaan lievissä </a:t>
            </a:r>
            <a:r>
              <a:rPr lang="fi-FI" dirty="0"/>
              <a:t>rikoksissa. </a:t>
            </a:r>
          </a:p>
          <a:p>
            <a:pPr marL="0" indent="0">
              <a:buNone/>
            </a:pPr>
            <a:r>
              <a:rPr lang="fi-FI" dirty="0"/>
              <a:t>● Riita-asiassa </a:t>
            </a:r>
            <a:r>
              <a:rPr lang="fi-FI" b="1" dirty="0"/>
              <a:t>sovintoon</a:t>
            </a:r>
            <a:r>
              <a:rPr lang="fi-FI" dirty="0"/>
              <a:t> voidaan päätyä </a:t>
            </a:r>
            <a:r>
              <a:rPr lang="fi-FI" b="1" dirty="0"/>
              <a:t>missä tahansa </a:t>
            </a:r>
            <a:r>
              <a:rPr lang="fi-FI" dirty="0"/>
              <a:t>riita-asian vaiheessa. </a:t>
            </a:r>
          </a:p>
          <a:p>
            <a:pPr marL="0" indent="0">
              <a:buNone/>
            </a:pPr>
            <a:r>
              <a:rPr lang="fi-FI" dirty="0"/>
              <a:t>● </a:t>
            </a:r>
            <a:r>
              <a:rPr lang="fi-FI" b="1" dirty="0"/>
              <a:t>Riita-asiassa valmistelulla on suurempi painoarvo </a:t>
            </a:r>
            <a:r>
              <a:rPr lang="fi-FI" dirty="0"/>
              <a:t>kuin rikosasiassa. </a:t>
            </a:r>
          </a:p>
        </p:txBody>
      </p:sp>
    </p:spTree>
    <p:extLst>
      <p:ext uri="{BB962C8B-B14F-4D97-AF65-F5344CB8AC3E}">
        <p14:creationId xmlns:p14="http://schemas.microsoft.com/office/powerpoint/2010/main" val="138816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928D91C-8F27-4CC3-BEAE-0EB52D46D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A1AF4DB-5B0A-41B1-99E7-656333438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● Riita-asiassa </a:t>
            </a:r>
            <a:r>
              <a:rPr lang="fi-FI" b="1" dirty="0"/>
              <a:t>kantajana on jutun vireille panija</a:t>
            </a:r>
            <a:r>
              <a:rPr lang="fi-FI" dirty="0"/>
              <a:t>, rikosasiassa kantajana on tavallisesti </a:t>
            </a:r>
            <a:r>
              <a:rPr lang="fi-FI" b="1" dirty="0"/>
              <a:t>yleinen syyttäjä</a:t>
            </a:r>
            <a:r>
              <a:rPr lang="fi-FI" dirty="0"/>
              <a:t>. </a:t>
            </a:r>
          </a:p>
          <a:p>
            <a:pPr marL="0" indent="0">
              <a:buNone/>
            </a:pPr>
            <a:r>
              <a:rPr lang="fi-FI" dirty="0"/>
              <a:t>● Riita-asian oikeuskäsittelyn pohjana on käräjäoikeuden tekemä </a:t>
            </a:r>
            <a:r>
              <a:rPr lang="fi-FI" b="1" dirty="0"/>
              <a:t>kirjallinen ja suullinen valmistelu</a:t>
            </a:r>
            <a:r>
              <a:rPr lang="fi-FI" dirty="0"/>
              <a:t>. </a:t>
            </a:r>
          </a:p>
          <a:p>
            <a:r>
              <a:rPr lang="fi-FI" dirty="0"/>
              <a:t>Rikosasian oikeuskäsittelyn pohjana on poliisin tekemä </a:t>
            </a:r>
            <a:r>
              <a:rPr lang="fi-FI" b="1" dirty="0"/>
              <a:t>esitutkint</a:t>
            </a:r>
            <a:r>
              <a:rPr lang="fi-FI" dirty="0"/>
              <a:t>a ja syyttäjän </a:t>
            </a:r>
            <a:r>
              <a:rPr lang="fi-FI" b="1" dirty="0"/>
              <a:t>syyteharkinta</a:t>
            </a:r>
            <a:r>
              <a:rPr lang="fi-FI" dirty="0"/>
              <a:t> sekä syyttäjän </a:t>
            </a:r>
            <a:r>
              <a:rPr lang="fi-FI" b="1" dirty="0"/>
              <a:t>päätös nostaa syyte</a:t>
            </a:r>
            <a:r>
              <a:rPr lang="fi-FI" dirty="0"/>
              <a:t>. </a:t>
            </a:r>
          </a:p>
          <a:p>
            <a:r>
              <a:rPr lang="fi-FI" dirty="0"/>
              <a:t>Jos syyttäjä päättää jättää syyttämättä, ei tule oikeuskäsittelyä.</a:t>
            </a:r>
          </a:p>
          <a:p>
            <a:r>
              <a:rPr lang="fi-FI" dirty="0"/>
              <a:t>Riita-asiassa häviäjä maksaa kaikki kulut.</a:t>
            </a:r>
          </a:p>
        </p:txBody>
      </p:sp>
    </p:spTree>
    <p:extLst>
      <p:ext uri="{BB962C8B-B14F-4D97-AF65-F5344CB8AC3E}">
        <p14:creationId xmlns:p14="http://schemas.microsoft.com/office/powerpoint/2010/main" val="60358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7383E4E-BDF2-483A-8D1C-D4E1811A2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BF897BF-9346-4B8E-A756-77A70628F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5.</a:t>
            </a:r>
            <a:endParaRPr lang="fi-FI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fi-FI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</a:t>
            </a:r>
            <a:r>
              <a:rPr lang="fi-FI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–4 p. Riita-asian ja rikosasian käsitteiden ero. Riita-asiaa käsitellään kanteen pohjalta; rikosasiassa kyse on syytteestä. Riita-asioissa sovittelu on aina mahdollinen, rikosasioissa lievissä rikoksissa. Oikeudenkäynnissä ei ole suurta eroa.</a:t>
            </a:r>
            <a:endParaRPr lang="fi-FI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fi-FI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5–6 p. Riita-asiassa sovitteluratkaisu voidaan saada aikaan käsittelyn missä vaiheessa tahansa. </a:t>
            </a:r>
            <a:r>
              <a:rPr lang="fi-FI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i-FI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Rikosasiassa kantajana on tavallisesti yleinen syyttäjä. Rikosasian oikeuskäsittelyn pohjana on poliisin tekemä esitutkinta ja syyttäjän syyteharkinta sekä päätös joko syytteen nostamisesta tai syyttämättäjättämisestä.</a:t>
            </a:r>
            <a:endParaRPr lang="fi-FI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7116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201</Words>
  <Application>Microsoft Office PowerPoint</Application>
  <PresentationFormat>Laajakuva</PresentationFormat>
  <Paragraphs>16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Office-teema</vt:lpstr>
      <vt:lpstr>21 Rikos ja riita</vt:lpstr>
      <vt:lpstr>yo-tehtävä, syksy 2011) 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Rikos ja riita</dc:title>
  <dc:creator>Janne Leiviskä</dc:creator>
  <cp:lastModifiedBy>Janne Leiviskä</cp:lastModifiedBy>
  <cp:revision>6</cp:revision>
  <dcterms:created xsi:type="dcterms:W3CDTF">2021-11-29T08:23:03Z</dcterms:created>
  <dcterms:modified xsi:type="dcterms:W3CDTF">2023-11-20T12:25:50Z</dcterms:modified>
</cp:coreProperties>
</file>