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304AA85-124E-FA79-E0DA-42B070AC4E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D2FCF4E2-937E-CD3C-21A5-D104B29B85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79434EC-585E-6FD6-EA96-11A911412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E3B0E-B896-4D3C-9E0E-7044AC0FDA18}" type="datetimeFigureOut">
              <a:rPr lang="fi-FI" smtClean="0"/>
              <a:t>3.3.2026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B0C5314-82C3-4A3D-9FBD-4F3B86A287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573E535-1BDF-5A0E-FE6C-988B4469C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2596D-386E-4DE1-AB39-2C5126D455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88533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DAF386C-6F6A-2FCB-5E88-05E7A7C71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A26306F-542D-6408-FD99-D0BBE5D49F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3BFD9AC-1DBB-74C1-E8F0-0B944CCA18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E3B0E-B896-4D3C-9E0E-7044AC0FDA18}" type="datetimeFigureOut">
              <a:rPr lang="fi-FI" smtClean="0"/>
              <a:t>3.3.2026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BDB8ADD-B188-6032-0A70-C43BB89192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478E074-A074-7939-086B-3860A8D11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2596D-386E-4DE1-AB39-2C5126D455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2362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886B6481-898A-F4CE-C037-2641030E4D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C1A9DAF8-92AC-EFD9-296D-8EE595482D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B39DFD0-73DA-AD86-234C-0C442852A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E3B0E-B896-4D3C-9E0E-7044AC0FDA18}" type="datetimeFigureOut">
              <a:rPr lang="fi-FI" smtClean="0"/>
              <a:t>3.3.2026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F58E8B6-B2CD-DC42-9403-296DCCD14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5E95C64-C384-524C-7744-809D7EC018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2596D-386E-4DE1-AB39-2C5126D455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0763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513EDF-7E04-3977-A5EE-010339A9B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00DC075-FBFB-9A6C-040E-5F46524602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1EAFA0B-FD89-FF2B-6ECE-7C9E2879A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E3B0E-B896-4D3C-9E0E-7044AC0FDA18}" type="datetimeFigureOut">
              <a:rPr lang="fi-FI" smtClean="0"/>
              <a:t>3.3.2026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952D65-1FCE-F6CF-829A-422603BE2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8E1A55B-3EB3-7BC7-E42B-987A73E8E1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2596D-386E-4DE1-AB39-2C5126D455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4686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AAE3BD-99DD-1800-1BA4-A73C87E43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90D4EF3-6B9E-E79A-9FD7-4EA422C239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D28EEFD-CEDF-9779-443E-D876CC0F5B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E3B0E-B896-4D3C-9E0E-7044AC0FDA18}" type="datetimeFigureOut">
              <a:rPr lang="fi-FI" smtClean="0"/>
              <a:t>3.3.2026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2B05912-F5B5-E6E9-DD1C-189B00E06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4DB9E27-93A5-CFA9-6E5A-E2DB714D34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2596D-386E-4DE1-AB39-2C5126D455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73820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730393-E8F4-3F22-27FC-FA12E3CB10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E143119-8A24-C823-B631-9145368E660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0E1814B-4333-D571-D34C-687437265B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063BA52-E151-B92A-E994-9D386EA85D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E3B0E-B896-4D3C-9E0E-7044AC0FDA18}" type="datetimeFigureOut">
              <a:rPr lang="fi-FI" smtClean="0"/>
              <a:t>3.3.2026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32689F2-2E0F-4FCB-6DAE-904151C6F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BA6A531-0703-0B1C-657F-A731AA747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2596D-386E-4DE1-AB39-2C5126D455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095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F4CB65F-4DAB-3BE3-B744-3649F5129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ACD089C-7794-3223-759E-FC8AB52A8A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C51F4D8-970A-F0A5-A087-C9AE976B032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58AB2E23-E2D9-BE3F-9153-AE6B52C7F9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E53FDCB-ABF2-6D48-C393-E02D91E27D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AD90201-591C-B685-CCA5-C8F632988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E3B0E-B896-4D3C-9E0E-7044AC0FDA18}" type="datetimeFigureOut">
              <a:rPr lang="fi-FI" smtClean="0"/>
              <a:t>3.3.2026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1AC20835-B667-AE80-126D-9D647D38A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C749B6CB-937A-35E1-C6DE-A3543677B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2596D-386E-4DE1-AB39-2C5126D455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30393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F088B7-F7BB-C73F-B245-9E4EC0C08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C570AC2D-3592-7868-3995-7A1A627B7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E3B0E-B896-4D3C-9E0E-7044AC0FDA18}" type="datetimeFigureOut">
              <a:rPr lang="fi-FI" smtClean="0"/>
              <a:t>3.3.2026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6B6D46E0-198E-17A2-10D8-61E171A36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7253BAFB-63B4-CB42-A186-A6955D789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2596D-386E-4DE1-AB39-2C5126D455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9930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B32654F-3806-0665-AB94-1918AF6ACE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E3B0E-B896-4D3C-9E0E-7044AC0FDA18}" type="datetimeFigureOut">
              <a:rPr lang="fi-FI" smtClean="0"/>
              <a:t>3.3.2026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D736A27D-0E88-264B-1F33-AAFB4E82A9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52F8E15-1972-B13C-7945-BDB94E7A9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2596D-386E-4DE1-AB39-2C5126D455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83145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2BC530C-1402-46E3-3E8D-EDC1E2CB8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EED0BFF-8B9D-C919-4227-ECF3BF86C5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4D22D5F-0F8C-5D29-C04A-2ABA7C5867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5058578-B003-BFAF-7A07-F7A60C9046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E3B0E-B896-4D3C-9E0E-7044AC0FDA18}" type="datetimeFigureOut">
              <a:rPr lang="fi-FI" smtClean="0"/>
              <a:t>3.3.2026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130B6E1-F883-0875-CF58-533C49DE7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0F16168-DC54-FFD0-A333-F74A9C84FD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2596D-386E-4DE1-AB39-2C5126D455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0153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5F683AC-62E8-6B91-1488-03E2F7476F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6237B25-305F-B377-488B-66C710805DE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D2E70589-9C10-D82C-5D74-8D173AEDFA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594078DE-E83D-DD59-1B52-1D8CCA5F1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4E3B0E-B896-4D3C-9E0E-7044AC0FDA18}" type="datetimeFigureOut">
              <a:rPr lang="fi-FI" smtClean="0"/>
              <a:t>3.3.2026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63F66A47-BEFA-D8FC-2E4E-F22D90B65D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9219B077-BA05-74AE-8F45-D38E1890C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B2596D-386E-4DE1-AB39-2C5126D455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2849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7518A7EC-E970-ECCF-ADB0-55829937F0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A05DB43-1D33-B681-7010-70FCAA7544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634D3ACA-BAA8-A4B7-7661-AE55A1798A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4E3B0E-B896-4D3C-9E0E-7044AC0FDA18}" type="datetimeFigureOut">
              <a:rPr lang="fi-FI" smtClean="0"/>
              <a:t>3.3.2026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075D910-9DA4-EBB6-D3B6-0BF05965C3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1A4CE12-582B-8C11-A83D-9E9E7BEFC9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0B2596D-386E-4DE1-AB39-2C5126D4559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9803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aotsikko 2">
            <a:extLst>
              <a:ext uri="{FF2B5EF4-FFF2-40B4-BE49-F238E27FC236}">
                <a16:creationId xmlns:a16="http://schemas.microsoft.com/office/drawing/2014/main" id="{A8BF21D8-BF61-CA9C-DD35-2EA5E8C204C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Otsikko 1">
            <a:extLst>
              <a:ext uri="{FF2B5EF4-FFF2-40B4-BE49-F238E27FC236}">
                <a16:creationId xmlns:a16="http://schemas.microsoft.com/office/drawing/2014/main" id="{CE7B978E-C8EF-9AFD-ABF3-2E9CB89C05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solidFill>
            <a:schemeClr val="bg1"/>
          </a:solidFill>
        </p:spPr>
        <p:txBody>
          <a:bodyPr/>
          <a:lstStyle/>
          <a:p>
            <a:r>
              <a:rPr lang="fi-FI" dirty="0"/>
              <a:t>09 Vaikuttamista yli rajojen</a:t>
            </a:r>
          </a:p>
        </p:txBody>
      </p:sp>
    </p:spTree>
    <p:extLst>
      <p:ext uri="{BB962C8B-B14F-4D97-AF65-F5344CB8AC3E}">
        <p14:creationId xmlns:p14="http://schemas.microsoft.com/office/powerpoint/2010/main" val="1987671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5DB352-6A4F-5003-6EE5-D333E1525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4000" y="1371600"/>
            <a:ext cx="11480800" cy="5080000"/>
          </a:xfrm>
          <a:solidFill>
            <a:schemeClr val="bg1"/>
          </a:solidFill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fi-FI" sz="3800" dirty="0"/>
          </a:p>
          <a:p>
            <a:pPr marL="0" indent="0" algn="l">
              <a:buNone/>
            </a:pPr>
            <a:r>
              <a:rPr lang="fi-FI" sz="3800" b="1" i="0" u="none" strike="noStrike" dirty="0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Yleiset vaikutuskeinot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sz="3800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aktiivisuus ja tiedonhankinta asioista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sz="3800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vaikuttaminen järjestöjen kautta, lobbaus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sz="3800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yhteydenpito meppeihin ja virkamiehiin</a:t>
            </a:r>
          </a:p>
          <a:p>
            <a:pPr marL="0" indent="0" algn="l">
              <a:buNone/>
            </a:pPr>
            <a:r>
              <a:rPr lang="fi-FI" sz="3800" b="1" i="0" u="none" strike="noStrike" dirty="0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Äänestäminen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sz="3800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oikeus äänestää ja asettua ehdolle EU:n parlamenttivaaleissa ja kunnallisvaaleissa missä jäsenmaassa tahansa</a:t>
            </a:r>
          </a:p>
          <a:p>
            <a:pPr marL="0" indent="0" algn="l">
              <a:buNone/>
            </a:pPr>
            <a:r>
              <a:rPr lang="fi-FI" sz="3800" b="1" i="0" u="none" strike="noStrike" dirty="0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Kantelu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sz="3800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oikeus kannella kotimaan tai unionin toiminnasta ja epäkohdista (esim. epäoikeudenmukaisuus, syrjintä tai toimivallan väärinkäyttö)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sz="3800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tehdään Euroopan komissiolle tai Euroopan oikeusasiamiehelle</a:t>
            </a:r>
          </a:p>
          <a:p>
            <a:pPr marL="0" indent="0" algn="l">
              <a:buNone/>
            </a:pPr>
            <a:r>
              <a:rPr lang="fi-FI" sz="3800" b="1" i="0" u="none" strike="noStrike" dirty="0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Vetoomus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sz="3800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valitus tai pyyntö, jos esimerkiksi jäsenvaltio tai paikallinen viranomainen loukkaa EU-kansalaisen oikeuksia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sz="3800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osoitetaan Euroopan parlamentin vetoomusvaliokunnalle, joka voi siirtää asian komission käsiteltäväksi</a:t>
            </a:r>
          </a:p>
          <a:p>
            <a:endParaRPr lang="fi-FI" dirty="0"/>
          </a:p>
        </p:txBody>
      </p:sp>
      <p:sp>
        <p:nvSpPr>
          <p:cNvPr id="5" name="Otsikko 4">
            <a:extLst>
              <a:ext uri="{FF2B5EF4-FFF2-40B4-BE49-F238E27FC236}">
                <a16:creationId xmlns:a16="http://schemas.microsoft.com/office/drawing/2014/main" id="{E6043683-FD36-83D7-9964-9412C9B605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>
                <a:solidFill>
                  <a:srgbClr val="313132"/>
                </a:solidFill>
                <a:latin typeface="Source Sans Pro" panose="020B0503030403020204" pitchFamily="34" charset="0"/>
              </a:rPr>
              <a:t>EU-kansalaisen vaikutusmahdollisuudet</a:t>
            </a:r>
            <a:br>
              <a:rPr lang="fi-FI" b="1" dirty="0">
                <a:solidFill>
                  <a:srgbClr val="313132"/>
                </a:solidFill>
                <a:latin typeface="Source Sans Pro" panose="020B0503030403020204" pitchFamily="34" charset="0"/>
              </a:rPr>
            </a:b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83833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1ED82A-7655-40A5-E589-62D2DDD32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5BC265-5D34-9FE6-01DD-D838AB692BA5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fi-FI" b="1" i="0" u="none" strike="noStrike" dirty="0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Kansalaisaloite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lakialoite, joka tarvitsee miljoonan kansalaisen allekirjoituksen vähintään neljäsosasta jäsenvaltioista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tekijät kutsutaan Euroopan parlamentin kuultaviksi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Euroopan komissio päättää, miten aloitteen kanssa toimitaan</a:t>
            </a:r>
          </a:p>
          <a:p>
            <a:pPr marL="0" indent="0" algn="l">
              <a:buNone/>
            </a:pPr>
            <a:r>
              <a:rPr lang="fi-FI" b="1" i="0" u="none" strike="noStrike" dirty="0">
                <a:solidFill>
                  <a:srgbClr val="313132"/>
                </a:solidFill>
                <a:effectLst/>
                <a:latin typeface="Source Sans Pro" panose="020B0503030403020204" pitchFamily="34" charset="0"/>
              </a:rPr>
              <a:t>Kuulemismenettely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kansalaiset voivat tutustua netissä EU:n ehdotuksiin, esim. direktiiveistä, ja kommentoida ehdotuksia</a:t>
            </a:r>
          </a:p>
          <a:p>
            <a:pPr algn="l" fontAlgn="t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212121"/>
                </a:solidFill>
                <a:effectLst/>
                <a:latin typeface="Source Sans Pro" panose="020B0503030403020204" pitchFamily="34" charset="0"/>
              </a:rPr>
              <a:t>kansalaisten näkökulma pyritään ottamaan huomioon jo valmisteluvaiheessa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9872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135</Words>
  <Application>Microsoft Office PowerPoint</Application>
  <PresentationFormat>Laajakuva</PresentationFormat>
  <Paragraphs>22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Source Sans Pro</vt:lpstr>
      <vt:lpstr>Office-teema</vt:lpstr>
      <vt:lpstr>09 Vaikuttamista yli rajojen</vt:lpstr>
      <vt:lpstr>EU-kansalaisen vaikutusmahdollisuudet 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Janne Leiviskä</dc:creator>
  <cp:lastModifiedBy>Janne Leiviskä</cp:lastModifiedBy>
  <cp:revision>2</cp:revision>
  <dcterms:created xsi:type="dcterms:W3CDTF">2025-10-23T09:55:00Z</dcterms:created>
  <dcterms:modified xsi:type="dcterms:W3CDTF">2026-03-03T07:23:55Z</dcterms:modified>
</cp:coreProperties>
</file>