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88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A6B0D6-6244-FB7A-2D45-A18AA6D379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06D387-294A-084C-5A27-38D3951D74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B7D6D5-C0E8-9DE4-1187-9ABC5AEC99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2597E-2D54-40BB-A10F-4B7A8A2E48C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6354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D58788-2AEE-96E0-9E0E-E44414149E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BE714D-93D9-F195-6239-9939503A91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71E2EF-B85B-9D40-0220-960E82A303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39083-6194-464D-887F-B014001191F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7338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2A796F-2093-7CE3-2F09-69CA4E4AB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19BF71-227C-51B0-B62A-2444066B43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EBEB03-F09A-7DEA-82B0-94E6FC9AB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E76E4-6C0C-4084-A172-D8D8B6A43AC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4163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2095CF-CB89-42BC-56DB-0A4FDE43BE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D8AA09-E38B-3DD3-8CF9-EB3E47DAE5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7AFF09-EEA3-F010-1966-A1EC939034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B926-C49A-41BF-A491-711855573C0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3208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B9F7A0-C9B5-BAF1-19A0-10F0755D3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8B2FBF-3166-21B3-FD42-EC362226D5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C71A51-6997-CA6B-46BF-E5BB52449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BCBC9-F93D-4EB8-9013-196ABCCB8E4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8170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CC046A-E278-F3E6-27E1-02F997AF6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1BAAF1-69DE-B928-BBDB-0426FCF54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258EEB-0FDE-BF33-6907-D5866F4900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9B6CB-154B-4BFD-9D9F-77CA784EB69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1070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F522365-07EF-D733-4F69-9F43F45176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CC1BC3A-004F-D1AA-C014-E0429EF5B8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684AEED-4116-E5D8-561E-D9D078F88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7C874-FC80-4379-B290-E7158D2A4A7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4898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D9E7B97-827C-004C-6B27-5E6D5C38F4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075D07A-7B55-64EB-6DE0-B9FEB51A66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B13CECF-9245-7ACE-C80C-BA3A2B0180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581FB-02F6-41A2-ADFD-0E246A14ED5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7627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515BE02-8E1C-15AB-0357-D9480B5F9E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426BDE9-0274-5605-8267-6A791F194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774D88D-223B-48D7-6387-9064B81273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70EA1-3588-4B83-80CF-2EFA9289332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958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15EB1B-A3E2-4ECB-BCB1-4A209CB05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6CC9AE-EF15-1EEF-8763-2A1D405E57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35FD00-7858-AC6C-E6AC-13E3FC4A77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5B80D-CCC0-4864-87F0-4315A9E6C87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2550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54B789-FEEC-39A2-58DE-69DC0A8ECC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F78E4B-45AA-B70C-EA12-2E7C17B373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7A3BD8-B162-36B0-7CA7-04E015845D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58155-1C63-4913-BA42-3E767FB07F3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0348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B22D2C-090E-8E8D-F89C-DD7029F9F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65EA3A-7A2C-0624-DAF1-292450A69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7E40E00-2FD6-05AC-4FF7-5C3F32112F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E081A9-4C96-9080-6B67-F1EE2E9A8F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1A09DB8-05A6-6C0C-81FA-79ABA65C92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B6CB10B-409C-4550-A60F-4FAC04D77F9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09" name="Group 169">
            <a:extLst>
              <a:ext uri="{FF2B5EF4-FFF2-40B4-BE49-F238E27FC236}">
                <a16:creationId xmlns:a16="http://schemas.microsoft.com/office/drawing/2014/main" id="{A34C9E1E-F2C3-553E-EBFC-D492A3280B49}"/>
              </a:ext>
            </a:extLst>
          </p:cNvPr>
          <p:cNvGraphicFramePr>
            <a:graphicFrameLocks noGrp="1"/>
          </p:cNvGraphicFramePr>
          <p:nvPr/>
        </p:nvGraphicFramePr>
        <p:xfrm>
          <a:off x="34925" y="1052513"/>
          <a:ext cx="9109075" cy="5589585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83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Malli</a:t>
                      </a:r>
                      <a:endParaRPr kumimoji="0" lang="fi-FI" altLang="fi-F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Valtion rooli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(suuri vai pieni)</a:t>
                      </a:r>
                      <a:endParaRPr kumimoji="0" lang="fi-FI" altLang="fi-F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Perheen rooli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(mihin perhemalliin perustuu?)</a:t>
                      </a:r>
                      <a:endParaRPr kumimoji="0" lang="fi-FI" altLang="fi-F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Naisen asema</a:t>
                      </a:r>
                      <a:endParaRPr kumimoji="0" lang="fi-FI" altLang="fi-F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Rahoitus </a:t>
                      </a:r>
                      <a:endParaRPr kumimoji="0" lang="fi-FI" altLang="fi-F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83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Pohjoismainen malli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09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Mannereurooppa-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lainen malli</a:t>
                      </a:r>
                      <a:endParaRPr kumimoji="0" lang="fi-FI" altLang="fi-F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09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Liberaalinen malli</a:t>
                      </a:r>
                      <a:endParaRPr kumimoji="0" lang="fi-FI" altLang="fi-F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(brittiläinen malli)</a:t>
                      </a:r>
                      <a:endParaRPr kumimoji="0" lang="fi-FI" altLang="fi-F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09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Eteläeuroppalainen malli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88" name="Rectangle 165">
            <a:extLst>
              <a:ext uri="{FF2B5EF4-FFF2-40B4-BE49-F238E27FC236}">
                <a16:creationId xmlns:a16="http://schemas.microsoft.com/office/drawing/2014/main" id="{7E224D93-15FD-F93C-B955-B8E627DF3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5942" y="116632"/>
            <a:ext cx="931588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4400" dirty="0">
                <a:solidFill>
                  <a:schemeClr val="tx2"/>
                </a:solidFill>
                <a:cs typeface="Times New Roman" panose="02020603050405020304" pitchFamily="18" charset="0"/>
              </a:rPr>
              <a:t>06 1. HYVINVOINTIVALTIOMALLIT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09" name="Group 169">
            <a:extLst>
              <a:ext uri="{FF2B5EF4-FFF2-40B4-BE49-F238E27FC236}">
                <a16:creationId xmlns:a16="http://schemas.microsoft.com/office/drawing/2014/main" id="{199D5767-AA4C-CAC3-968D-59D9D6E28810}"/>
              </a:ext>
            </a:extLst>
          </p:cNvPr>
          <p:cNvGraphicFramePr>
            <a:graphicFrameLocks noGrp="1"/>
          </p:cNvGraphicFramePr>
          <p:nvPr/>
        </p:nvGraphicFramePr>
        <p:xfrm>
          <a:off x="34925" y="1052513"/>
          <a:ext cx="9109075" cy="5589585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0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83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VALTIOMUO-TO)</a:t>
                      </a:r>
                      <a:endParaRPr kumimoji="0" lang="fi-FI" altLang="fi-F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VAALITAPA</a:t>
                      </a:r>
                      <a:endParaRPr kumimoji="0" lang="fi-FI" altLang="fi-F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TÄRKEIMMÄT PUOLUEET</a:t>
                      </a:r>
                      <a:endParaRPr kumimoji="0" lang="fi-FI" altLang="fi-F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PUOLUSTUSVOIMAT</a:t>
                      </a:r>
                      <a:endParaRPr kumimoji="0" lang="fi-FI" altLang="fi-FI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83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09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09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09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12" name="Rectangle 165">
            <a:extLst>
              <a:ext uri="{FF2B5EF4-FFF2-40B4-BE49-F238E27FC236}">
                <a16:creationId xmlns:a16="http://schemas.microsoft.com/office/drawing/2014/main" id="{D5DB301C-0008-1201-C53D-C220F6740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215900"/>
            <a:ext cx="7604518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4400" dirty="0">
                <a:solidFill>
                  <a:schemeClr val="tx2"/>
                </a:solidFill>
                <a:cs typeface="Times New Roman" panose="02020603050405020304" pitchFamily="18" charset="0"/>
              </a:rPr>
              <a:t>06 2. </a:t>
            </a:r>
            <a:r>
              <a:rPr lang="fi-FI" altLang="fi-FI" dirty="0">
                <a:solidFill>
                  <a:schemeClr val="tx2"/>
                </a:solidFill>
                <a:cs typeface="Times New Roman" panose="02020603050405020304" pitchFamily="18" charset="0"/>
              </a:rPr>
              <a:t>VALTIOMALLIT: ETSI ERILAISIA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48</Words>
  <Application>Microsoft Office PowerPoint</Application>
  <PresentationFormat>Näytössä katseltava diaesitys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Times New Roman</vt:lpstr>
      <vt:lpstr>Arial</vt:lpstr>
      <vt:lpstr>Calibri</vt:lpstr>
      <vt:lpstr>Oletusrakenne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pxb8qy3r33mphbqhkhjy7r7y8</dc:creator>
  <cp:lastModifiedBy>Janne Leiviskä</cp:lastModifiedBy>
  <cp:revision>20</cp:revision>
  <dcterms:created xsi:type="dcterms:W3CDTF">2008-12-04T18:56:22Z</dcterms:created>
  <dcterms:modified xsi:type="dcterms:W3CDTF">2024-10-10T09:57:28Z</dcterms:modified>
</cp:coreProperties>
</file>