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21CE52-2E34-0FD6-3A9B-3D27B7FAB8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340484-6769-0602-B81D-B727B0A7B1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E6E0F0-2B11-70D1-9C9E-A69325C9A6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E3122-039B-4DC2-9082-1EE7EBD7BD7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555511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6ED4A7-E625-8B98-1270-FA883EC603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982C9C-E6ED-06ED-3603-A5BB306932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A32DD6-79E3-2DCD-3369-E46BD4B3F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0F0F3-03D9-4AE5-8C92-72A287E505B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0180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960752-B92F-76C8-C1D3-C0EC265FE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506112-3E70-1319-B419-5EE8DA5202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F1E10B-79D1-EB52-AC73-148504228C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3FE4E-B7BC-4FDD-81F0-E6B5A81A926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03453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B041F-4FD5-CD35-931C-24E33025BE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73ABF2-DA57-00B4-F0DA-6DA7B867A9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C49C1E-A9E9-0CE3-11BA-7D02488E1B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00B72-1C7C-4858-AECB-2F1704F1EB2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440176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42CA10-6E8D-F523-DCD5-557D32D9B6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B6DC1A-3FFD-4BC4-07F3-2C111D9CD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F1C3E4-A92E-F688-2078-D28898D3EC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30D45-FB6C-42EF-9665-363049EE3B49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8392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9865E0-900D-9026-9443-A95D08B645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4060DA-EFBA-EA2B-612C-47140ECA53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DE1301-153E-579F-8B88-1233F80CD1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FD3D8-AD54-417F-9150-2BD8FAF0BF0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37096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E69F5FA-93E7-333A-939D-7969AB422F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BA37033-4F51-4B9A-FFC8-C6BBC61039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5DBF024-E368-076C-45F5-AFAC72D308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FEA06-E7D9-4302-B66D-E79475CBFC00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15582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EFE5BF7-B5D0-F072-A26F-BD1CE287EE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497502-7518-61EB-A578-D610036F79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581A3E-287F-0328-A1D1-7613AC950D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BFCFB-4C25-4346-BDBC-C42DD5151EF4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74110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BC27429-4D06-9A53-9994-4388C2465F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5E259DF-4803-5169-84A7-D2BFA68660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99D7632-5714-8745-E5B7-7B275792A0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14A93-53C4-4D6C-AE25-14F7A2A80A6E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9447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D3F267-FDE2-01D0-59C7-050C66550C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8F47DB-7074-4719-1EB6-22D9ABB16A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E78BF-F9D4-A57B-6E74-29EA9B9629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2EC55-7958-40DB-AF2D-D42A3814C59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5233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0D8DD8-3488-4A58-C608-1C0DF5C105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80131-8ADD-8945-9D5A-2BD30A4F50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7E2F20-E3A3-7FE3-50C7-D1CF7D07D8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672AB-FCAB-4391-886F-25D79B80010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73843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CFDFE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0A7255D-8BAC-8586-2B8B-1D80ABE186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85BC00C-AE8F-F982-0171-55441D38F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3F68EC7-F2BB-E375-D03D-7B270CAAD1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2D2A888-E43F-FE9B-3E7E-DFECAEFA8A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C3AD3A0-2F09-0C7B-E8C2-F58C6C170BE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570EC6B-05F9-41A0-A86C-ABF76629642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1E45EB7-3B40-A8C9-9251-F1485AE7CD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/>
              <a:t>00 Pörssisijoitustehtävä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FB8B588-AB0A-65A7-BEFB-4051D6EC6E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32765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fi-FI" altLang="fi-FI" dirty="0"/>
          </a:p>
          <a:p>
            <a:pPr eaLnBrk="1" hangingPunct="1">
              <a:buFontTx/>
              <a:buChar char="-"/>
              <a:defRPr/>
            </a:pPr>
            <a:r>
              <a:rPr lang="fi-FI" altLang="fi-FI" dirty="0"/>
              <a:t>Saat yllättävän perinnön 100 000 euroa.</a:t>
            </a:r>
          </a:p>
          <a:p>
            <a:pPr eaLnBrk="1" hangingPunct="1">
              <a:buFontTx/>
              <a:buChar char="-"/>
              <a:defRPr/>
            </a:pPr>
            <a:r>
              <a:rPr lang="fi-FI" altLang="fi-FI" dirty="0"/>
              <a:t>Sijoitat sen yhden yhtiön pörssiosakkeeseen 18.8. KURSSIN MUKAAN</a:t>
            </a:r>
          </a:p>
          <a:p>
            <a:pPr eaLnBrk="1" hangingPunct="1">
              <a:buFontTx/>
              <a:buChar char="-"/>
              <a:defRPr/>
            </a:pPr>
            <a:r>
              <a:rPr lang="fi-FI" altLang="fi-FI" dirty="0"/>
              <a:t>Seuraa osakesijoituksen kehitystä viimeisellä oppitunnilla (23.9.) saakka.</a:t>
            </a:r>
          </a:p>
          <a:p>
            <a:pPr eaLnBrk="1" hangingPunct="1">
              <a:buFontTx/>
              <a:buChar char="-"/>
              <a:defRPr/>
            </a:pPr>
            <a:r>
              <a:rPr lang="fi-FI" altLang="fi-FI" dirty="0"/>
              <a:t>Myy sijoitukset viimeisellä hinnalla ja esittele työsi  viimeisellä oppitunnilla.</a:t>
            </a:r>
          </a:p>
          <a:p>
            <a:pPr marL="0" indent="0" eaLnBrk="1" hangingPunct="1">
              <a:buFontTx/>
              <a:buNone/>
              <a:defRPr/>
            </a:pPr>
            <a:r>
              <a:rPr lang="fi-FI" altLang="fi-FI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isällön paikkamerkki 2">
            <a:extLst>
              <a:ext uri="{FF2B5EF4-FFF2-40B4-BE49-F238E27FC236}">
                <a16:creationId xmlns:a16="http://schemas.microsoft.com/office/drawing/2014/main" id="{8910D8A9-BAF0-AA46-1711-669B13BD3D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692150"/>
            <a:ext cx="8229600" cy="5616575"/>
          </a:xfrm>
          <a:solidFill>
            <a:schemeClr val="bg1"/>
          </a:solidFill>
        </p:spPr>
        <p:txBody>
          <a:bodyPr/>
          <a:lstStyle/>
          <a:p>
            <a:pPr>
              <a:defRPr/>
            </a:pPr>
            <a:r>
              <a:rPr lang="fi-FI" altLang="fi-FI" dirty="0"/>
              <a:t>PERUSSUORITUS +</a:t>
            </a:r>
          </a:p>
          <a:p>
            <a:pPr>
              <a:defRPr/>
            </a:pPr>
            <a:r>
              <a:rPr lang="fi-FI" altLang="fi-FI" dirty="0"/>
              <a:t>PERUSSUORITUS &amp; GRAAFI ++</a:t>
            </a:r>
          </a:p>
          <a:p>
            <a:pPr>
              <a:defRPr/>
            </a:pPr>
            <a:r>
              <a:rPr lang="fi-FI" altLang="fi-FI" dirty="0"/>
              <a:t>PERUSSUORITUS &amp; GRAAFI &amp; HAJAUTUS +++</a:t>
            </a:r>
          </a:p>
          <a:p>
            <a:pPr>
              <a:defRPr/>
            </a:pPr>
            <a:r>
              <a:rPr lang="fi-FI" altLang="fi-FI" dirty="0"/>
              <a:t>Sijoitus tuottaa voittoa ++++</a:t>
            </a:r>
          </a:p>
          <a:p>
            <a:pPr>
              <a:defRPr/>
            </a:pPr>
            <a:r>
              <a:rPr lang="fi-FI" altLang="fi-FI" dirty="0"/>
              <a:t>Perustelu yrityksen valintaan(500merkkiä):+++++ </a:t>
            </a:r>
          </a:p>
          <a:p>
            <a:pPr marL="514350" indent="-514350">
              <a:buFontTx/>
              <a:buAutoNum type="arabicPeriod"/>
              <a:defRPr/>
            </a:pPr>
            <a:endParaRPr lang="fi-FI" altLang="fi-F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tsikko 1">
            <a:extLst>
              <a:ext uri="{FF2B5EF4-FFF2-40B4-BE49-F238E27FC236}">
                <a16:creationId xmlns:a16="http://schemas.microsoft.com/office/drawing/2014/main" id="{B77791F8-AF90-A374-3334-8FCA20F5AA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Tarkistustunnilla oltava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EEA1D2-A554-19C7-4FBF-CFA10B43175F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514350" indent="-514350">
              <a:buFontTx/>
              <a:buAutoNum type="arabicPeriod"/>
              <a:defRPr/>
            </a:pPr>
            <a:r>
              <a:rPr lang="fi-FI" altLang="fi-FI" dirty="0"/>
              <a:t>Lasku tehtynä (voitto+ tai tappio)+</a:t>
            </a:r>
          </a:p>
          <a:p>
            <a:pPr marL="514350" indent="-514350">
              <a:buFontTx/>
              <a:buAutoNum type="arabicPeriod"/>
              <a:defRPr/>
            </a:pPr>
            <a:r>
              <a:rPr lang="fi-FI" altLang="fi-FI" dirty="0"/>
              <a:t>Graafi+</a:t>
            </a:r>
          </a:p>
          <a:p>
            <a:pPr marL="514350" indent="-514350">
              <a:buFontTx/>
              <a:buAutoNum type="arabicPeriod"/>
              <a:defRPr/>
            </a:pPr>
            <a:r>
              <a:rPr lang="fi-FI" altLang="fi-FI" dirty="0"/>
              <a:t>Hajautus (kaikista osakkeista graafi)+</a:t>
            </a:r>
          </a:p>
          <a:p>
            <a:pPr marL="514350" indent="-514350">
              <a:buFontTx/>
              <a:buAutoNum type="arabicPeriod"/>
              <a:defRPr/>
            </a:pPr>
            <a:r>
              <a:rPr lang="fi-FI" altLang="fi-FI" dirty="0"/>
              <a:t>Jos hajautettuna, yhteenlasku suoritettuna. </a:t>
            </a:r>
          </a:p>
          <a:p>
            <a:pPr marL="514350" indent="-514350">
              <a:buFontTx/>
              <a:buAutoNum type="arabicPeriod"/>
              <a:defRPr/>
            </a:pPr>
            <a:r>
              <a:rPr lang="fi-FI" altLang="fi-FI" dirty="0"/>
              <a:t>Perustelu </a:t>
            </a:r>
            <a:r>
              <a:rPr lang="fi-FI" altLang="fi-FI"/>
              <a:t>yrityksen valintaan (</a:t>
            </a:r>
            <a:r>
              <a:rPr lang="fi-FI" altLang="fi-FI" dirty="0"/>
              <a:t>500merkkiä): +</a:t>
            </a:r>
          </a:p>
          <a:p>
            <a:pPr marL="0" indent="0">
              <a:buFontTx/>
              <a:buNone/>
              <a:defRPr/>
            </a:pPr>
            <a:r>
              <a:rPr lang="fi-FI" altLang="fi-FI" dirty="0"/>
              <a:t>Yhteensä +++++</a:t>
            </a:r>
          </a:p>
          <a:p>
            <a:pPr marL="514350" indent="-514350">
              <a:buFontTx/>
              <a:buAutoNum type="arabicPeriod"/>
              <a:defRPr/>
            </a:pPr>
            <a:endParaRPr lang="fi-FI" altLang="fi-FI" dirty="0"/>
          </a:p>
          <a:p>
            <a:pPr>
              <a:defRPr/>
            </a:pPr>
            <a:endParaRPr lang="fi-FI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2616</TotalTime>
  <Words>94</Words>
  <Application>Microsoft Office PowerPoint</Application>
  <PresentationFormat>Näytössä katseltava diaesitys (4:3)</PresentationFormat>
  <Paragraphs>19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5" baseType="lpstr">
      <vt:lpstr>Arial</vt:lpstr>
      <vt:lpstr>Oletusrakenne</vt:lpstr>
      <vt:lpstr>00 Pörssisijoitustehtävä</vt:lpstr>
      <vt:lpstr>PowerPoint-esitys</vt:lpstr>
      <vt:lpstr>Tarkistustunnilla oltava</vt:lpstr>
    </vt:vector>
  </TitlesOfParts>
  <Company>Mäntsälän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jleiviska</dc:creator>
  <cp:lastModifiedBy>Janne Leiviskä</cp:lastModifiedBy>
  <cp:revision>58</cp:revision>
  <dcterms:created xsi:type="dcterms:W3CDTF">2010-04-16T08:03:56Z</dcterms:created>
  <dcterms:modified xsi:type="dcterms:W3CDTF">2026-08-18T07:07:12Z</dcterms:modified>
</cp:coreProperties>
</file>