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8"/>
  </p:notesMasterIdLst>
  <p:handoutMasterIdLst>
    <p:handoutMasterId r:id="rId9"/>
  </p:handoutMasterIdLst>
  <p:sldIdLst>
    <p:sldId id="263" r:id="rId5"/>
    <p:sldId id="260" r:id="rId6"/>
    <p:sldId id="264" r:id="rId7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63"/>
            <p14:sldId id="260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1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15.2.2024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15.2.2024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  <a:solidFill>
            <a:schemeClr val="bg1"/>
          </a:solidFill>
        </p:spPr>
        <p:txBody>
          <a:bodyPr/>
          <a:lstStyle/>
          <a:p>
            <a:r>
              <a:rPr lang="fi-FI" dirty="0"/>
              <a:t>03 Tietoisku: Kiertotalous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Kiertotalous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Kiertotaloudella tarkoitetaan sitä, että vähennetään uusien tuotteiden tuotantoa </a:t>
            </a:r>
          </a:p>
          <a:p>
            <a:r>
              <a:rPr lang="fi-FI" dirty="0"/>
              <a:t>→ näin ollen hyödynnetään luonnonvaroja kestävästi.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Kiertotalouden </a:t>
            </a:r>
            <a:r>
              <a:rPr lang="fi-FI" b="1" dirty="0"/>
              <a:t>toimintatavat</a:t>
            </a:r>
            <a:r>
              <a:rPr lang="fi-FI" dirty="0"/>
              <a:t>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tuotteiden eliniän pidennys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kestävämpi suunnittelu, esim.</a:t>
            </a:r>
            <a:r>
              <a:rPr lang="fi-FI" b="1" dirty="0"/>
              <a:t> uusiutuvien </a:t>
            </a:r>
            <a:r>
              <a:rPr lang="fi-FI" dirty="0"/>
              <a:t>materiaalien käyttö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tuotteiden </a:t>
            </a:r>
            <a:r>
              <a:rPr lang="fi-FI" b="1" dirty="0"/>
              <a:t>ylläpito</a:t>
            </a:r>
            <a:r>
              <a:rPr lang="fi-FI" dirty="0"/>
              <a:t>, </a:t>
            </a:r>
            <a:r>
              <a:rPr lang="fi-FI" b="1" dirty="0"/>
              <a:t>korjaus</a:t>
            </a:r>
            <a:r>
              <a:rPr lang="fi-FI" dirty="0"/>
              <a:t>, </a:t>
            </a:r>
            <a:r>
              <a:rPr lang="fi-FI" b="1" dirty="0"/>
              <a:t>kunnostus</a:t>
            </a:r>
            <a:r>
              <a:rPr lang="fi-FI" dirty="0"/>
              <a:t> ja </a:t>
            </a:r>
            <a:r>
              <a:rPr lang="fi-FI" b="1" dirty="0"/>
              <a:t>uudelleenkäyttö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raaka-aineiden ja materiaalien </a:t>
            </a:r>
            <a:r>
              <a:rPr lang="fi-FI" b="1" dirty="0"/>
              <a:t>kierrätys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tuotteiden tarjoaminen </a:t>
            </a:r>
            <a:r>
              <a:rPr lang="fi-FI" b="1" dirty="0"/>
              <a:t>palveluna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Kiertotalouden etuja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Luonnon kantokyky </a:t>
            </a:r>
            <a:r>
              <a:rPr lang="fi-FI" dirty="0"/>
              <a:t>säilyy, jos päästöjen, jätteiden, luonnonvarojen ja energian käyttö </a:t>
            </a:r>
            <a:r>
              <a:rPr lang="fi-FI" b="1" dirty="0"/>
              <a:t>minimoidaan</a:t>
            </a:r>
            <a:r>
              <a:rPr lang="fi-FI" dirty="0"/>
              <a:t>.</a:t>
            </a:r>
          </a:p>
          <a:p>
            <a:r>
              <a:rPr lang="fi-FI" dirty="0"/>
              <a:t>→Kilpailukyky lisääntyy.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Uusia taloudellisen toiminnan muotoja syntyy: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Käytetyt tai palautetut tuotteet voidaan myydä uudelleen.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Esim. kuluttajalta kuluttajalle myytäville merkkivaatteille on kehittynyt suuret markkinat.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Kiertotaloudella voi olla sosiaalisia hyötyjä, kuten kuluttajien sitoutumista </a:t>
            </a:r>
            <a:r>
              <a:rPr lang="fi-FI" b="1" dirty="0"/>
              <a:t>eettiseen kuluttamiseen</a:t>
            </a:r>
            <a:r>
              <a:rPr lang="fi-FI" dirty="0"/>
              <a:t>. (entä </a:t>
            </a:r>
            <a:r>
              <a:rPr lang="fi-FI"/>
              <a:t>kulutuksen vähentäminen?)</a:t>
            </a: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Voi edistää talouskasvun </a:t>
            </a:r>
            <a:r>
              <a:rPr lang="fi-FI" b="1" dirty="0"/>
              <a:t>irtikytkentää</a:t>
            </a:r>
            <a:r>
              <a:rPr lang="fi-FI" dirty="0"/>
              <a:t> eli ilmiötä, jossa talous kasvaa ilman ympäristöhaittoja tai resurssien liikakäyttöä.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2720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141</Words>
  <Application>Microsoft Office PowerPoint</Application>
  <PresentationFormat>Mukautettu</PresentationFormat>
  <Paragraphs>24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Office-teema</vt:lpstr>
      <vt:lpstr>03 Tietoisku: Kiertotalous</vt:lpstr>
      <vt:lpstr>Kiertotalous</vt:lpstr>
      <vt:lpstr>Kiertotalouden etuja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Janne Leiviskä</cp:lastModifiedBy>
  <cp:revision>12</cp:revision>
  <cp:lastPrinted>2017-11-30T08:45:33Z</cp:lastPrinted>
  <dcterms:created xsi:type="dcterms:W3CDTF">2020-05-05T09:10:38Z</dcterms:created>
  <dcterms:modified xsi:type="dcterms:W3CDTF">2024-02-15T15:32:27Z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