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A50723B9-0CB7-D3D5-DFDC-848F4B3EB7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4E1960E-85A0-CD04-5850-7E7A7BC2C6D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EE27FEE-FD6E-49C8-893E-798120F53869}" type="datetimeFigureOut">
              <a:rPr lang="fi-FI"/>
              <a:pPr>
                <a:defRPr/>
              </a:pPr>
              <a:t>11.9.2025</a:t>
            </a:fld>
            <a:endParaRPr lang="fi-FI"/>
          </a:p>
        </p:txBody>
      </p:sp>
      <p:sp>
        <p:nvSpPr>
          <p:cNvPr id="4" name="Dian kuvan paikkamerkki 3">
            <a:extLst>
              <a:ext uri="{FF2B5EF4-FFF2-40B4-BE49-F238E27FC236}">
                <a16:creationId xmlns:a16="http://schemas.microsoft.com/office/drawing/2014/main" id="{0560F721-41C6-172A-A401-4EEDE20586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>
            <a:extLst>
              <a:ext uri="{FF2B5EF4-FFF2-40B4-BE49-F238E27FC236}">
                <a16:creationId xmlns:a16="http://schemas.microsoft.com/office/drawing/2014/main" id="{2B3B3E17-3D3B-2A80-8C0D-36294A938C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9AAB19-AB4A-9626-1EF0-87B7ED01EC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96D867-F6D1-1E28-5F6F-539BBFD65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9D45482-EBE1-4D7B-84B9-36E469E60D6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n kuvan paikkamerkki 1">
            <a:extLst>
              <a:ext uri="{FF2B5EF4-FFF2-40B4-BE49-F238E27FC236}">
                <a16:creationId xmlns:a16="http://schemas.microsoft.com/office/drawing/2014/main" id="{1D3D623F-8F8F-0160-3044-8F550D4CDF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Huomautusten paikkamerkki 2">
            <a:extLst>
              <a:ext uri="{FF2B5EF4-FFF2-40B4-BE49-F238E27FC236}">
                <a16:creationId xmlns:a16="http://schemas.microsoft.com/office/drawing/2014/main" id="{2018979D-BF87-8B49-06AF-0466AA303F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4100" name="Dian numeron paikkamerkki 3">
            <a:extLst>
              <a:ext uri="{FF2B5EF4-FFF2-40B4-BE49-F238E27FC236}">
                <a16:creationId xmlns:a16="http://schemas.microsoft.com/office/drawing/2014/main" id="{AFE051E8-357F-76B3-BCC8-8D528769ED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C29087-C99A-44C1-8CF2-2664D141309E}" type="slidenum">
              <a:rPr lang="fi-FI" altLang="fi-FI" smtClean="0"/>
              <a:pPr/>
              <a:t>1</a:t>
            </a:fld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135955-B899-43D9-F7D7-1817BB39A0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406226-BA61-2228-0663-CA8265A9A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3F5F0E-82CA-729E-89C5-26F96988AF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6F501-B778-4B8C-AA22-2DC4A744EA7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9417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112DE1-7B76-EBF1-A625-92FCD9C2BC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40A02A-27C7-0C17-EF0C-8C87A6BD7C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578E56-8898-9922-27A8-F3D3517EF8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EA2EF-5C57-4CAD-8A4A-70D18406AAF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8053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C03991-13CA-61AC-B3BF-22C8079F4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5927A4-FA59-05B6-A671-0E1E4EFC4F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3306AA-01B7-B4DF-A598-C1782E87EB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F958C-6336-41D2-94E4-E516BDACB49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6825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A370B2-2699-669A-8352-F683625622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018686-9114-7947-AF11-6EEAFE3F9C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263832-A6E3-24C5-F13F-43A32995D2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D4FED-7AE0-4A0F-96AA-7D433E0B276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8870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45CF21-53F4-DF0C-62BB-5E9F006D9C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6529D8-EA88-FD29-0A73-65D3D0B396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0F267D-E881-57C0-92D7-C3123FDAF4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709CA-2E3B-46F3-8196-271561A05B4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21646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19E57B-1E49-6D07-FE95-B08E8D222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A46739-0101-6BBF-4365-5E523E7C38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4EB4B0-6557-1327-1D55-8A48596F06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37E8C-DB98-46BB-9A70-E6E360A211F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3283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1FFB7E9-1E09-857E-B6A9-63913367A2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FF60996-8588-5E5B-2B8F-479321D324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22EDC98-9825-3F20-16E2-8A9EE9D8B8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C5645-47AB-4006-9E90-FC4BAFBB45D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1478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9B9979E-7DFF-BC66-01C2-5F2516805A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4D8C3A-8CBE-92B7-8A32-CB7DF4291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726120A-F510-B4B5-ED5A-F859D10E9B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3DF28-91A8-4B90-921C-DEE34CDCD1D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8574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B4C9962-CCC4-75B2-90BE-B23872B5A2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57353D4-B1C9-A188-DA85-8167D5899B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8E94B2A-96B5-C246-E415-4EAC544512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9FEDD-672E-465B-9E02-6FA0E5E465E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8149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B5C684-8715-915E-9371-1A691C0528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2C01D7-DF68-6FB6-8936-3BE4FEA224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AB235B-5EA4-DD40-DC86-9E4D1D27D9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61595-F05C-43D3-A113-CEA2D503DC1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47382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9B793E-8B23-C9CF-5C52-EB6F4F33BF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A7A10D-18B2-3A26-DB6A-E0C8480B58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3DFD95-036C-8CA4-3803-371E1DA99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C6E60-ADA1-4A38-8FFD-2474692B4FB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968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B58BE77-EFD8-9445-0525-4562C63BE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A8F4C41-0EAA-0E9B-E2BA-78B6BFA7DF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A0F4000-B5BD-ABA2-2A16-245B694F14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C43188-FCAE-6B7C-33C3-03264D12A57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C761095-8407-6723-2076-59BDC4D15AE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810FF30-ECD1-48B3-A900-82CB6A82F97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4EFE107-FF3B-F8CE-6106-F70E919829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7363" y="44450"/>
            <a:ext cx="8229600" cy="1081088"/>
          </a:xfrm>
        </p:spPr>
        <p:txBody>
          <a:bodyPr/>
          <a:lstStyle/>
          <a:p>
            <a:pPr eaLnBrk="1" hangingPunct="1"/>
            <a:r>
              <a:rPr lang="fi-FI" altLang="fi-FI"/>
              <a:t>16-18 OPETUSTUOKIOT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1897164-78BC-1851-841D-E1AA693012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908050"/>
            <a:ext cx="8229600" cy="5905500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1. </a:t>
            </a:r>
            <a:r>
              <a:rPr lang="fi-FI" altLang="fi-FI" sz="2400" b="1"/>
              <a:t>Ryhmä valmistaa </a:t>
            </a:r>
            <a:r>
              <a:rPr lang="fi-FI" altLang="fi-FI" sz="2400"/>
              <a:t>opetusmateriaalin omasta aiheesta: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altLang="fi-FI" sz="2400"/>
              <a:t>Lähteenä oppikirja &amp; Finlex-sivusto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altLang="fi-FI" sz="2400" b="1"/>
              <a:t>Tee oppimateriaali: powerpoint/word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i-FI" altLang="fi-FI" sz="2400"/>
              <a:t>Lisäksi ryhmä </a:t>
            </a:r>
            <a:r>
              <a:rPr lang="fi-FI" altLang="fi-FI" sz="2400" b="1"/>
              <a:t>miettii 1-3 oppimistehtävää, </a:t>
            </a:r>
            <a:r>
              <a:rPr lang="fi-FI" altLang="fi-FI" sz="2400"/>
              <a:t>jotka voivat olla myös kertaavia tehtäviä</a:t>
            </a:r>
          </a:p>
          <a:p>
            <a:pPr marL="1009650" lvl="1" indent="-609600" eaLnBrk="1" hangingPunct="1">
              <a:lnSpc>
                <a:spcPct val="90000"/>
              </a:lnSpc>
            </a:pPr>
            <a:r>
              <a:rPr lang="fi-FI" altLang="fi-FI" sz="2000" b="1"/>
              <a:t>Tehtävät voivat olla</a:t>
            </a:r>
            <a:r>
              <a:rPr lang="fi-FI" altLang="fi-FI" sz="2000"/>
              <a:t>: a) </a:t>
            </a:r>
            <a:r>
              <a:rPr lang="fi-FI" altLang="fi-FI" sz="2000" b="1"/>
              <a:t>ristikko</a:t>
            </a:r>
            <a:r>
              <a:rPr lang="fi-FI" altLang="fi-FI" sz="2000"/>
              <a:t>, </a:t>
            </a:r>
            <a:r>
              <a:rPr lang="fi-FI" altLang="fi-FI" sz="2000" b="1"/>
              <a:t>monivalinta- tai esseetehtävä</a:t>
            </a:r>
            <a:r>
              <a:rPr lang="fi-FI" altLang="fi-FI" sz="2000"/>
              <a:t>. b) </a:t>
            </a:r>
            <a:r>
              <a:rPr lang="fi-FI" altLang="fi-FI" sz="2000" b="1"/>
              <a:t>kahoot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2. Ensi kerralla ryhmä </a:t>
            </a:r>
            <a:r>
              <a:rPr lang="fi-FI" altLang="fi-FI" sz="2400" b="1"/>
              <a:t>opettaa</a:t>
            </a:r>
            <a:r>
              <a:rPr lang="fi-FI" altLang="fi-FI" sz="2400"/>
              <a:t> (15min) muille oman aihepiirinsä ja on valinnut sopivat </a:t>
            </a:r>
            <a:r>
              <a:rPr lang="fi-FI" altLang="fi-FI" sz="2400" b="1"/>
              <a:t>kotitehtävät (3 kpl) </a:t>
            </a:r>
            <a:r>
              <a:rPr lang="fi-FI" altLang="fi-FI" sz="2400"/>
              <a:t>kappaleen lopusta.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400" b="1"/>
              <a:t>TAVOITTEENA ON OPPIA ASUMISEN MUOTOIHIN LIITTYVÄT JURIDISET SEIKAT</a:t>
            </a:r>
            <a:r>
              <a:rPr lang="fi-FI" altLang="fi-FI" sz="240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400" b="1"/>
              <a:t>Aiheet: </a:t>
            </a:r>
            <a:r>
              <a:rPr lang="fi-FI" altLang="fi-FI" sz="2400"/>
              <a:t>	1. Vuokra-asuminen kpl 16: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			2. Asuntokauppa: osakehuoneisto ja 			Kiinteistökauppa 	kpl 17:	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			3. taloyhtiö kpl 18: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fi-FI" altLang="fi-FI" sz="2400"/>
          </a:p>
          <a:p>
            <a:pPr marL="609600" indent="-609600" eaLnBrk="1" hangingPunct="1">
              <a:lnSpc>
                <a:spcPct val="90000"/>
              </a:lnSpc>
            </a:pPr>
            <a:endParaRPr lang="fi-FI" altLang="fi-FI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A033ECF2-E6EE-99D4-8D14-FD9176B98B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123" name="Sisällön paikkamerkki 2">
            <a:extLst>
              <a:ext uri="{FF2B5EF4-FFF2-40B4-BE49-F238E27FC236}">
                <a16:creationId xmlns:a16="http://schemas.microsoft.com/office/drawing/2014/main" id="{9FAC5F11-A32D-4E92-F7F3-F004D6D19BC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Testi löytyy </a:t>
            </a:r>
            <a:r>
              <a:rPr lang="fi-FI" altLang="fi-FI"/>
              <a:t>abitista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120</Words>
  <Application>Microsoft Office PowerPoint</Application>
  <PresentationFormat>Näytössä katseltava diaesitys (4:3)</PresentationFormat>
  <Paragraphs>13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Oletusrakenne</vt:lpstr>
      <vt:lpstr>16-18 OPETUSTUOKIOT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OPETUSTUOKIOT</dc:title>
  <dc:creator>JanneL</dc:creator>
  <cp:lastModifiedBy>Janne Leiviskä</cp:lastModifiedBy>
  <cp:revision>32</cp:revision>
  <dcterms:created xsi:type="dcterms:W3CDTF">2011-01-17T17:23:26Z</dcterms:created>
  <dcterms:modified xsi:type="dcterms:W3CDTF">2025-09-11T10:20:39Z</dcterms:modified>
</cp:coreProperties>
</file>