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6"/>
  </p:notesMasterIdLst>
  <p:sldIdLst>
    <p:sldId id="256" r:id="rId2"/>
    <p:sldId id="263" r:id="rId3"/>
    <p:sldId id="262" r:id="rId4"/>
    <p:sldId id="261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2"/>
    <p:restoredTop sz="94719"/>
  </p:normalViewPr>
  <p:slideViewPr>
    <p:cSldViewPr snapToGrid="0" snapToObjects="1">
      <p:cViewPr varScale="1">
        <p:scale>
          <a:sx n="30" d="100"/>
          <a:sy n="30" d="100"/>
        </p:scale>
        <p:origin x="92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17603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60589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8. Lapset ensin!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Lapsen isyyden vahvistaminen ja kumoaminen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/>
              <a:t>4</a:t>
            </a:r>
            <a:endParaRPr dirty="0"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Isyyden vahvistaminen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Avioliitossa isyyttä ei tarvitse vahvistaa, aviopuoliso on automaattisesti lapsen isä (</a:t>
            </a:r>
            <a:r>
              <a:rPr lang="fi-FI" b="1" dirty="0"/>
              <a:t>isyysolettama).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Avoliitossa lapsen isä </a:t>
            </a:r>
            <a:r>
              <a:rPr lang="fi-FI" b="1" dirty="0"/>
              <a:t>voi tunnustaa isyytensä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ennen lapsen syntymää äitiysneuvolassa</a:t>
            </a:r>
            <a:r>
              <a:rPr lang="fi-FI" dirty="0"/>
              <a:t>, jossa myös äidin on oltava paikalla ja molempien on todistettava henkilöllisyytensä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lapsen syntymän jälkeen tunnustamisen vastaanottajalle</a:t>
            </a:r>
            <a:r>
              <a:rPr lang="fi-FI" dirty="0"/>
              <a:t>, esimerkiksi </a:t>
            </a:r>
            <a:r>
              <a:rPr lang="fi-FI" b="1" dirty="0"/>
              <a:t>lastenvalvojalle</a:t>
            </a:r>
            <a:r>
              <a:rPr lang="fi-FI" dirty="0"/>
              <a:t>, joka </a:t>
            </a:r>
            <a:r>
              <a:rPr lang="fi-FI" b="1" dirty="0"/>
              <a:t>toimittaa tarvittavat tiedot Digi- ja väestötietovirastoon</a:t>
            </a:r>
            <a:r>
              <a:rPr lang="fi-FI" dirty="0"/>
              <a:t>, jossa </a:t>
            </a:r>
            <a:r>
              <a:rPr lang="fi-FI" b="1" dirty="0"/>
              <a:t>isyys vahvistetaan</a:t>
            </a:r>
            <a:r>
              <a:rPr lang="fi-FI" dirty="0"/>
              <a:t>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76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Lapsen isyys hedelmöityshoidon yhteydessä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339702" y="2658141"/>
            <a:ext cx="21367897" cy="92183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Jos </a:t>
            </a:r>
            <a:r>
              <a:rPr lang="fi-FI" b="1" dirty="0"/>
              <a:t>lapsi syntyy avioliitossa hedelmöityshoidon avulla</a:t>
            </a:r>
            <a:r>
              <a:rPr lang="fi-FI" dirty="0"/>
              <a:t>, </a:t>
            </a:r>
            <a:r>
              <a:rPr lang="fi-FI" b="1" dirty="0"/>
              <a:t>aviomies on automaattisesti lapsen isä.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Jos henkilö on saanut yhdessä lapsen äidin kanssa hedelmöityshoitoa ja lapsi syntyy hedelmöityshoidon avulla, henkilön isyys vahvistetaan Digi- ja väestötietoviraston päätöksellä.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Tämä edellyttää, että henkilö on isänä antanut kirjallisen suostumuksensa hedelmöityshoitoon.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Kun hedelmöityshoitoa on annettu vain lapsen äidille, henkilön isyys voidaan vahvistaa: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jos </a:t>
            </a:r>
            <a:r>
              <a:rPr lang="fi-FI" b="1" dirty="0"/>
              <a:t>henkilö on kirjallisesti suostunut </a:t>
            </a:r>
            <a:r>
              <a:rPr lang="fi-FI" dirty="0"/>
              <a:t>isyyden vahvistamiseen luovuttaessaan siittiöitä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jos henkilö on yhteisymmärryksessä lapsen äidin kanssa kirjallisesti sopinut</a:t>
            </a:r>
            <a:r>
              <a:rPr lang="fi-FI" dirty="0"/>
              <a:t>, että isyys vahvistetaan hoidon jälkeen.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674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Isyyden kumoaminen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Joku muu mies </a:t>
            </a:r>
            <a:r>
              <a:rPr lang="fi-FI" dirty="0"/>
              <a:t>kuin lapsen äidin aviomies </a:t>
            </a:r>
            <a:r>
              <a:rPr lang="fi-FI" b="1" dirty="0"/>
              <a:t>tunnustaa avioliiton </a:t>
            </a:r>
            <a:r>
              <a:rPr lang="fi-FI" dirty="0"/>
              <a:t>aikana syntyneen lapsen omaksi lapsekseen.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Lapsen äidin </a:t>
            </a:r>
            <a:r>
              <a:rPr lang="fi-FI" dirty="0"/>
              <a:t>ja tämän </a:t>
            </a:r>
            <a:r>
              <a:rPr lang="fi-FI" b="1" dirty="0"/>
              <a:t>aviomiehen pitää hyväksyä </a:t>
            </a:r>
            <a:r>
              <a:rPr lang="fi-FI" dirty="0"/>
              <a:t>tämä.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Aviopari pyytää lastenvalvojaa selvittämään isyyden ennen kuin lapsi on </a:t>
            </a:r>
            <a:r>
              <a:rPr lang="fi-FI" b="1" dirty="0"/>
              <a:t>kuuden </a:t>
            </a:r>
            <a:r>
              <a:rPr lang="fi-FI" dirty="0"/>
              <a:t>kuukauden ikäinen.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Selvitys tehdään DNA-tutkimuksella.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8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230</Words>
  <Application>Microsoft Office PowerPoint</Application>
  <PresentationFormat>Mukautettu</PresentationFormat>
  <Paragraphs>26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8. Lapset ensin!  Tietoisku: Lapsen isyyden vahvistaminen ja kumoaminen</vt:lpstr>
      <vt:lpstr>Isyyden vahvistaminen</vt:lpstr>
      <vt:lpstr>Lapsen isyys hedelmöityshoidon yhteydessä</vt:lpstr>
      <vt:lpstr>Isyyden kumoaminen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&lt;Luvun nimi&gt;  &lt;DIASARJAN OTSIKK0&gt;</dc:title>
  <dc:creator>Janne Leiviskä</dc:creator>
  <cp:lastModifiedBy>Janne Leiviskä</cp:lastModifiedBy>
  <cp:revision>7</cp:revision>
  <dcterms:modified xsi:type="dcterms:W3CDTF">2025-10-22T15:32:52Z</dcterms:modified>
</cp:coreProperties>
</file>