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C75C9A-1FF4-C595-9430-03A22E9962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7EBCD7E-6194-DAC4-10B7-7579577193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5778E23-3727-F4C0-4218-FF4994802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50B0-9971-4454-9F0B-7EC26D42FD8A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DB2B674-B740-DC8A-207E-5B9E93748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BAD070-FB3E-E1F8-1D39-3DE620CE7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39B3-02FC-487E-A4CD-93916E812F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6527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B2A3E9-3C01-83AB-2FB0-A3F52016B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B9A021D-6EE2-3ED3-F8F6-EB8C3D63D6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6BD4E1-7A6E-6877-D39E-96A60D8D0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50B0-9971-4454-9F0B-7EC26D42FD8A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E873871-8982-492C-0B03-BA79AE68E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15F8A4E-D01C-A98A-39E8-C3F1536B3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39B3-02FC-487E-A4CD-93916E812F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570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91B4EC2-537C-9AD9-5189-44C89F0A0F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0D05688-7352-E96E-2120-A13AB5B868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4A59D7-26A5-DFCB-51AE-A1EA0CE37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50B0-9971-4454-9F0B-7EC26D42FD8A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4E5418-A70C-1AF4-FBCA-72CCF3CD3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EC6874-D13D-F4C5-1E9D-F5F261008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39B3-02FC-487E-A4CD-93916E812F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184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435983-A4E9-BC14-C986-0AE73764D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AB243F-EC6F-3782-341D-C7AF3D49B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A91D916-F50B-225B-E20A-02E13EBA7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50B0-9971-4454-9F0B-7EC26D42FD8A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39B4CBE-D637-665C-E842-E4545E915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CB2EE23-9985-97E7-6CBB-500ECD1F8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39B3-02FC-487E-A4CD-93916E812F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251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EAB6CD-3E53-96A9-C9A2-7E5EB9D8C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F16D3DB-B28E-4A6A-8985-E6D59F910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5C3D12-FC4D-333C-DE7D-C782F61FF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50B0-9971-4454-9F0B-7EC26D42FD8A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CA2EC1-4E72-F40B-B786-838FE5EDE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E9BBE4-7D16-B1D0-FFC0-7960E39B9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39B3-02FC-487E-A4CD-93916E812F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4361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B1E161-B121-C25A-C2FF-872163F84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B8D8DC-B6FA-818F-A270-F22D0AF9B4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A8626D8-ACA9-659D-6E28-F024B66DED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AD59A73-5CF3-46A1-C1F8-B507D08F1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50B0-9971-4454-9F0B-7EC26D42FD8A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49CD6C4-5073-9825-3C08-5F49BDA05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8A58464-E6B7-0BA0-78C8-1CEB07185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39B3-02FC-487E-A4CD-93916E812F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8201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02F5B8-A5AB-44EC-DFB5-6721F5576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89EC143-A65A-C66A-F7D7-7ECAFE669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7E99AE-6444-B3E3-4F83-0A4DD852CD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193B694-AB70-A5FB-77AB-7B2EB07036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B89B359-A336-85D7-ABFE-07D3258F62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9BCD99A-665B-B7E0-0BAF-F29E3602B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50B0-9971-4454-9F0B-7EC26D42FD8A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60FC85B-8CE5-7D1D-2DDE-36DBBDE9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239F802-CDE0-D079-5451-3ADF8E8CC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39B3-02FC-487E-A4CD-93916E812F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2496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E75605-2BAF-ABDB-4F02-E07A6390D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3C73636-9077-18EF-5C77-E99395EC3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50B0-9971-4454-9F0B-7EC26D42FD8A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ACB3F73-750C-C4E1-1381-4FEEDD7B3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E9CDB57-6A3E-BBB2-20AC-3CA30AEB6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39B3-02FC-487E-A4CD-93916E812F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025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0770841-AEA3-4D8E-90E7-E3CB6AA00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50B0-9971-4454-9F0B-7EC26D42FD8A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B2BA3A7-897B-7E6F-B468-A071743BC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B921C47-52D6-0F65-84F5-21B85F427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39B3-02FC-487E-A4CD-93916E812F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7534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892EDC-296F-3A24-8F74-12365D6AC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56736F-7388-04B6-5B2A-3EC803C03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3DC9CFD-D5AF-0BD5-CE5E-FA358863B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52FAF8C-581A-6B0E-DDF3-DE6299818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50B0-9971-4454-9F0B-7EC26D42FD8A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08A31E-AA64-4A01-74AA-5C46F2BFF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4C40047-E0E4-7893-1CBD-EF7AFA211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39B3-02FC-487E-A4CD-93916E812F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7320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176558-79AD-D18A-5A7B-C75DE2125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BFFF92F-0493-24CC-D6D4-2DB8B48388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0BFD113-8975-6E3C-F072-8A690FD92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BA9DFDF-9900-79B1-5993-116903E54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50B0-9971-4454-9F0B-7EC26D42FD8A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231D314-6005-4835-414C-BE34D4A9F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B455FA6-D5E1-FB9E-A886-6F404A848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39B3-02FC-487E-A4CD-93916E812F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7467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1D40A4A-9380-703C-4383-7750E6E19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E3761A1-1022-8535-2B02-C8C2A75BA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EA708E-2391-C8BD-94A5-F7455983E0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C950B0-9971-4454-9F0B-7EC26D42FD8A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D04785-96E8-AE66-24D0-68EED9FB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8EE528-883E-D227-4FEF-48EA4A27E9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8539B3-02FC-487E-A4CD-93916E812F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8609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F3ECB4D-E38C-6047-F256-F5F4A77728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z="2400" b="1" u="sng">
                <a:cs typeface="Times New Roman" panose="02020603050405020304" pitchFamily="18" charset="0"/>
              </a:rPr>
              <a:t>Avio-oikeus ja omaisuuden ositus</a:t>
            </a:r>
            <a:br>
              <a:rPr lang="fi-FI" altLang="fi-FI" sz="2400" b="1">
                <a:cs typeface="Times New Roman" panose="02020603050405020304" pitchFamily="18" charset="0"/>
              </a:rPr>
            </a:br>
            <a:endParaRPr lang="fi-FI" altLang="fi-FI" sz="2400" b="1">
              <a:cs typeface="Times New Roman" panose="02020603050405020304" pitchFamily="18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D4E0D57-8DC4-AEB6-8E9E-073E051233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371600"/>
            <a:ext cx="7772400" cy="510540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b="1" u="sng">
                <a:cs typeface="Times New Roman" panose="02020603050405020304" pitchFamily="18" charset="0"/>
              </a:rPr>
              <a:t>Tehtävä </a:t>
            </a:r>
            <a:r>
              <a:rPr lang="fi-FI" altLang="fi-FI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Matti ja Maija olivat avioliitossa, mutta päättivät erota viiden vuoden yhdessäolon jälkeen. Maijalla oli asunto-osake, jonka arvo oli  40 000 euroa. Matilla oli 10 000 euron auto. Yhdessä oli hankittu 20 000 euron kesämökki, josta oli velkaa 10 000 euroa.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a) mit</a:t>
            </a:r>
            <a:r>
              <a:rPr lang="fi-FI" altLang="fi-FI" b="1">
                <a:cs typeface="Times New Roman" panose="02020603050405020304" pitchFamily="18" charset="0"/>
              </a:rPr>
              <a:t>en omaisuus jaettiin? 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b) pari oli tehnyt </a:t>
            </a:r>
            <a:r>
              <a:rPr lang="fi-FI" altLang="fi-FI" b="1">
                <a:cs typeface="Times New Roman" panose="02020603050405020304" pitchFamily="18" charset="0"/>
              </a:rPr>
              <a:t>avioehtosopimuksen </a:t>
            </a:r>
            <a:r>
              <a:rPr lang="fi-FI" altLang="fi-FI">
                <a:cs typeface="Times New Roman" panose="02020603050405020304" pitchFamily="18" charset="0"/>
              </a:rPr>
              <a:t>asunto-osakkeen suhteen. Miten tämä muuttaa asiaa?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c) pari olikin </a:t>
            </a:r>
            <a:r>
              <a:rPr lang="fi-FI" altLang="fi-FI" b="1">
                <a:cs typeface="Times New Roman" panose="02020603050405020304" pitchFamily="18" charset="0"/>
              </a:rPr>
              <a:t>avoliitossa</a:t>
            </a:r>
            <a:r>
              <a:rPr lang="fi-FI" altLang="fi-FI">
                <a:cs typeface="Times New Roman" panose="02020603050405020304" pitchFamily="18" charset="0"/>
              </a:rPr>
              <a:t>. Miten eron sattuessa tässä tapauksessa omaisuus jaetaan?</a:t>
            </a:r>
            <a:r>
              <a:rPr lang="fi-FI" altLang="fi-FI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Laajakuva</PresentationFormat>
  <Paragraphs>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Office-teema</vt:lpstr>
      <vt:lpstr>Avio-oikeus ja omaisuuden ositus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Janne Leiviskä</dc:creator>
  <cp:lastModifiedBy>Janne Leiviskä</cp:lastModifiedBy>
  <cp:revision>1</cp:revision>
  <dcterms:created xsi:type="dcterms:W3CDTF">2025-10-21T11:12:29Z</dcterms:created>
  <dcterms:modified xsi:type="dcterms:W3CDTF">2025-10-21T11:13:16Z</dcterms:modified>
</cp:coreProperties>
</file>