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7"/>
  </p:notesMasterIdLst>
  <p:sldIdLst>
    <p:sldId id="256" r:id="rId2"/>
    <p:sldId id="262" r:id="rId3"/>
    <p:sldId id="263" r:id="rId4"/>
    <p:sldId id="264" r:id="rId5"/>
    <p:sldId id="265" r:id="rId6"/>
  </p:sldIdLst>
  <p:sldSz cx="24384000" cy="13716000"/>
  <p:notesSz cx="6794500" cy="99314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1"/>
    <p:restoredTop sz="94694"/>
  </p:normalViewPr>
  <p:slideViewPr>
    <p:cSldViewPr snapToGrid="0" snapToObjects="1">
      <p:cViewPr varScale="1">
        <p:scale>
          <a:sx n="30" d="100"/>
          <a:sy n="30" d="100"/>
        </p:scale>
        <p:origin x="92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Google Shape;3;n">
            <a:extLst>
              <a:ext uri="{FF2B5EF4-FFF2-40B4-BE49-F238E27FC236}">
                <a16:creationId xmlns:a16="http://schemas.microsoft.com/office/drawing/2014/main" id="{4E5B5585-7B4D-3DAE-53BD-42411BCBE883}"/>
              </a:ext>
            </a:extLst>
          </p:cNvPr>
          <p:cNvSpPr txBox="1">
            <a:spLocks noGrp="1" noChangeArrowheads="1"/>
          </p:cNvSpPr>
          <p:nvPr>
            <p:ph type="hdr" idx="2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8195" name="Google Shape;4;n">
            <a:extLst>
              <a:ext uri="{FF2B5EF4-FFF2-40B4-BE49-F238E27FC236}">
                <a16:creationId xmlns:a16="http://schemas.microsoft.com/office/drawing/2014/main" id="{A87C4934-7DF0-9189-2240-F692DFC7D4E0}"/>
              </a:ext>
            </a:extLst>
          </p:cNvPr>
          <p:cNvSpPr txBox="1">
            <a:spLocks noGrp="1" noChangeArrowheads="1"/>
          </p:cNvSpPr>
          <p:nvPr>
            <p:ph type="dt" idx="10"/>
          </p:nvPr>
        </p:nvSpPr>
        <p:spPr bwMode="auto">
          <a:xfrm>
            <a:off x="3848100" y="0"/>
            <a:ext cx="2944813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8196" name="Google Shape;5;n">
            <a:extLst>
              <a:ext uri="{FF2B5EF4-FFF2-40B4-BE49-F238E27FC236}">
                <a16:creationId xmlns:a16="http://schemas.microsoft.com/office/drawing/2014/main" id="{7D50AE2C-353B-D02C-2410-C6FFB320EBC3}"/>
              </a:ext>
            </a:extLst>
          </p:cNvPr>
          <p:cNvSpPr>
            <a:spLocks noGrp="1" noRot="1" noChangeAspect="1"/>
          </p:cNvSpPr>
          <p:nvPr>
            <p:ph type="sldImg" idx="3"/>
          </p:nvPr>
        </p:nvSpPr>
        <p:spPr bwMode="auto">
          <a:xfrm>
            <a:off x="419100" y="1241425"/>
            <a:ext cx="5956300" cy="3351213"/>
          </a:xfrm>
          <a:custGeom>
            <a:avLst/>
            <a:gdLst>
              <a:gd name="T0" fmla="*/ 0 w 120000"/>
              <a:gd name="T1" fmla="*/ 0 h 120000"/>
              <a:gd name="T2" fmla="*/ 295645914 w 120000"/>
              <a:gd name="T3" fmla="*/ 0 h 120000"/>
              <a:gd name="T4" fmla="*/ 295645914 w 120000"/>
              <a:gd name="T5" fmla="*/ 93588571 h 120000"/>
              <a:gd name="T6" fmla="*/ 0 w 120000"/>
              <a:gd name="T7" fmla="*/ 93588571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Google Shape;6;n">
            <a:extLst>
              <a:ext uri="{FF2B5EF4-FFF2-40B4-BE49-F238E27FC236}">
                <a16:creationId xmlns:a16="http://schemas.microsoft.com/office/drawing/2014/main" id="{FF93B56A-1B3F-30DC-D87E-9C17AF1BADD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50" y="4779963"/>
            <a:ext cx="5435600" cy="391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fi-FI" altLang="fi-FI">
              <a:sym typeface="Arial" panose="020B0604020202020204" pitchFamily="34" charset="0"/>
            </a:endParaRPr>
          </a:p>
        </p:txBody>
      </p:sp>
      <p:sp>
        <p:nvSpPr>
          <p:cNvPr id="8198" name="Google Shape;7;n">
            <a:extLst>
              <a:ext uri="{FF2B5EF4-FFF2-40B4-BE49-F238E27FC236}">
                <a16:creationId xmlns:a16="http://schemas.microsoft.com/office/drawing/2014/main" id="{CECBAA7E-59CA-9946-4D66-521FE9EC90C6}"/>
              </a:ext>
            </a:extLst>
          </p:cNvPr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0" y="9432925"/>
            <a:ext cx="2944813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8199" name="Google Shape;8;n">
            <a:extLst>
              <a:ext uri="{FF2B5EF4-FFF2-40B4-BE49-F238E27FC236}">
                <a16:creationId xmlns:a16="http://schemas.microsoft.com/office/drawing/2014/main" id="{7E8340AF-B750-000F-A432-0493ED75418E}"/>
              </a:ext>
            </a:extLst>
          </p:cNvPr>
          <p:cNvSpPr txBox="1">
            <a:spLocks noGrp="1" noChangeArrowheads="1"/>
          </p:cNvSpPr>
          <p:nvPr>
            <p:ph type="sldNum" idx="12"/>
          </p:nvPr>
        </p:nvSpPr>
        <p:spPr bwMode="auto">
          <a:xfrm>
            <a:off x="3848100" y="9432925"/>
            <a:ext cx="2944813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ts val="1200"/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fld id="{B65B57DA-4385-4900-9EF1-FCDE1D4244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Google Shape;82;p1:notes">
            <a:extLst>
              <a:ext uri="{FF2B5EF4-FFF2-40B4-BE49-F238E27FC236}">
                <a16:creationId xmlns:a16="http://schemas.microsoft.com/office/drawing/2014/main" id="{C8EE79A1-6D9F-E3D1-6FEF-4CF24336FD0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400"/>
            </a:pPr>
            <a:endParaRPr lang="fi-FI" altLang="fi-FI" sz="12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0243" name="Google Shape;83;p1:notes">
            <a:extLst>
              <a:ext uri="{FF2B5EF4-FFF2-40B4-BE49-F238E27FC236}">
                <a16:creationId xmlns:a16="http://schemas.microsoft.com/office/drawing/2014/main" id="{F2B490DD-A549-0896-4C2E-FDCF2BB3765E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Google Shape;129;p6:notes">
            <a:extLst>
              <a:ext uri="{FF2B5EF4-FFF2-40B4-BE49-F238E27FC236}">
                <a16:creationId xmlns:a16="http://schemas.microsoft.com/office/drawing/2014/main" id="{E075953C-D886-4CBE-8309-0B7FEF08539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400"/>
            </a:pPr>
            <a:endParaRPr lang="fi-FI" altLang="fi-FI" sz="12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2291" name="Google Shape;130;p6:notes">
            <a:extLst>
              <a:ext uri="{FF2B5EF4-FFF2-40B4-BE49-F238E27FC236}">
                <a16:creationId xmlns:a16="http://schemas.microsoft.com/office/drawing/2014/main" id="{746C3852-90B6-CAE8-F9B4-BD4928BFC2E0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129;p6:notes">
            <a:extLst>
              <a:ext uri="{FF2B5EF4-FFF2-40B4-BE49-F238E27FC236}">
                <a16:creationId xmlns:a16="http://schemas.microsoft.com/office/drawing/2014/main" id="{EED0AF79-D3EC-F4C3-EBB5-EC47AD3279C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400"/>
            </a:pPr>
            <a:endParaRPr lang="fi-FI" altLang="fi-FI" sz="12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4339" name="Google Shape;130;p6:notes">
            <a:extLst>
              <a:ext uri="{FF2B5EF4-FFF2-40B4-BE49-F238E27FC236}">
                <a16:creationId xmlns:a16="http://schemas.microsoft.com/office/drawing/2014/main" id="{CCF66829-4304-19A7-5ED6-F1E5B2B97D70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9;p6:notes">
            <a:extLst>
              <a:ext uri="{FF2B5EF4-FFF2-40B4-BE49-F238E27FC236}">
                <a16:creationId xmlns:a16="http://schemas.microsoft.com/office/drawing/2014/main" id="{DAE1D593-97F9-6B06-A389-695EBB5A512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400"/>
            </a:pPr>
            <a:endParaRPr lang="fi-FI" altLang="fi-FI" sz="12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6387" name="Google Shape;130;p6:notes">
            <a:extLst>
              <a:ext uri="{FF2B5EF4-FFF2-40B4-BE49-F238E27FC236}">
                <a16:creationId xmlns:a16="http://schemas.microsoft.com/office/drawing/2014/main" id="{612A5354-A620-3E86-D4A6-8F8689F2FACF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9;p6:notes">
            <a:extLst>
              <a:ext uri="{FF2B5EF4-FFF2-40B4-BE49-F238E27FC236}">
                <a16:creationId xmlns:a16="http://schemas.microsoft.com/office/drawing/2014/main" id="{FB56C10B-4D13-6CB9-CF9C-6B5008C7F63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 eaLnBrk="1" hangingPunct="1">
              <a:buSzPts val="1400"/>
            </a:pPr>
            <a:endParaRPr lang="fi-FI" altLang="fi-FI" sz="120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8435" name="Google Shape;130;p6:notes">
            <a:extLst>
              <a:ext uri="{FF2B5EF4-FFF2-40B4-BE49-F238E27FC236}">
                <a16:creationId xmlns:a16="http://schemas.microsoft.com/office/drawing/2014/main" id="{2E96547E-E9F2-DEC1-A6DA-5183A160DD2D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bg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8;p2">
            <a:extLst>
              <a:ext uri="{FF2B5EF4-FFF2-40B4-BE49-F238E27FC236}">
                <a16:creationId xmlns:a16="http://schemas.microsoft.com/office/drawing/2014/main" id="{D64148A7-9793-DF09-4778-3A8AEC41268F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913" y="11771313"/>
            <a:ext cx="18034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anchor="ctr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anchor="ctr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26036194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" name="Google Shape;40;p5">
            <a:extLst>
              <a:ext uri="{FF2B5EF4-FFF2-40B4-BE49-F238E27FC236}">
                <a16:creationId xmlns:a16="http://schemas.microsoft.com/office/drawing/2014/main" id="{F215F29C-97C8-5894-08B1-57D6A86B5920}"/>
              </a:ext>
            </a:extLst>
          </p:cNvPr>
          <p:cNvSpPr txBox="1">
            <a:spLocks noGrp="1" noChangeArrowheads="1"/>
          </p:cNvSpPr>
          <p:nvPr>
            <p:ph type="sldNum" idx="10"/>
          </p:nvPr>
        </p:nvSpPr>
        <p:spPr>
          <a:xfrm>
            <a:off x="17221200" y="12331700"/>
            <a:ext cx="5486400" cy="730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E484F-C7D4-44F1-9D43-E9A10FF7874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3" name="Google Shape;41;p5">
            <a:extLst>
              <a:ext uri="{FF2B5EF4-FFF2-40B4-BE49-F238E27FC236}">
                <a16:creationId xmlns:a16="http://schemas.microsoft.com/office/drawing/2014/main" id="{B3F6A25A-1EEC-D5C0-E898-A40AFCD41D98}"/>
              </a:ext>
            </a:extLst>
          </p:cNvPr>
          <p:cNvSpPr txBox="1"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02668678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4;p6">
            <a:extLst>
              <a:ext uri="{FF2B5EF4-FFF2-40B4-BE49-F238E27FC236}">
                <a16:creationId xmlns:a16="http://schemas.microsoft.com/office/drawing/2014/main" id="{6FFF44BD-2443-DA77-92E7-21F7FFFE9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10825" y="88900"/>
            <a:ext cx="1103313" cy="4048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400"/>
              <a:defRPr/>
            </a:pPr>
            <a:endParaRPr lang="fi-FI" altLang="fi-FI" sz="2400" b="1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3" name="Google Shape;45;p6">
            <a:extLst>
              <a:ext uri="{FF2B5EF4-FFF2-40B4-BE49-F238E27FC236}">
                <a16:creationId xmlns:a16="http://schemas.microsoft.com/office/drawing/2014/main" id="{ED70A431-7377-2CB7-975D-A6B81D8D90EA}"/>
              </a:ext>
            </a:extLst>
          </p:cNvPr>
          <p:cNvSpPr/>
          <p:nvPr/>
        </p:nvSpPr>
        <p:spPr>
          <a:xfrm>
            <a:off x="8404225" y="4079875"/>
            <a:ext cx="3941763" cy="696595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45700" rIns="91425" bIns="4570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  <a:defRPr/>
            </a:pPr>
            <a:endParaRPr sz="3024" ker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" name="Google Shape;48;p6">
            <a:extLst>
              <a:ext uri="{FF2B5EF4-FFF2-40B4-BE49-F238E27FC236}">
                <a16:creationId xmlns:a16="http://schemas.microsoft.com/office/drawing/2014/main" id="{68966D2E-A985-920F-A3E6-9EB846650790}"/>
              </a:ext>
            </a:extLst>
          </p:cNvPr>
          <p:cNvSpPr txBox="1">
            <a:spLocks noGrp="1" noChangeArrowheads="1"/>
          </p:cNvSpPr>
          <p:nvPr>
            <p:ph type="sldNum" idx="10"/>
          </p:nvPr>
        </p:nvSpPr>
        <p:spPr>
          <a:xfrm>
            <a:off x="17624425" y="12255500"/>
            <a:ext cx="5486400" cy="730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3A31D-1D8F-4FEC-8BCF-012C0DF606D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5" name="Google Shape;49;p6">
            <a:extLst>
              <a:ext uri="{FF2B5EF4-FFF2-40B4-BE49-F238E27FC236}">
                <a16:creationId xmlns:a16="http://schemas.microsoft.com/office/drawing/2014/main" id="{A26C9E61-D658-5A59-531E-A88BB289121D}"/>
              </a:ext>
            </a:extLst>
          </p:cNvPr>
          <p:cNvSpPr txBox="1"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769148449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3;p7">
            <a:extLst>
              <a:ext uri="{FF2B5EF4-FFF2-40B4-BE49-F238E27FC236}">
                <a16:creationId xmlns:a16="http://schemas.microsoft.com/office/drawing/2014/main" id="{CE142944-39EE-7C39-6FCD-EC8D428C0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10825" y="88900"/>
            <a:ext cx="1103313" cy="4048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400"/>
              <a:defRPr/>
            </a:pPr>
            <a:endParaRPr lang="fi-FI" altLang="fi-FI" sz="2400" b="1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" name="Google Shape;55;p7">
            <a:extLst>
              <a:ext uri="{FF2B5EF4-FFF2-40B4-BE49-F238E27FC236}">
                <a16:creationId xmlns:a16="http://schemas.microsoft.com/office/drawing/2014/main" id="{B33EE980-1A7E-36C4-AFBA-A7FFBAD2B11E}"/>
              </a:ext>
            </a:extLst>
          </p:cNvPr>
          <p:cNvSpPr txBox="1">
            <a:spLocks noGrp="1" noChangeArrowheads="1"/>
          </p:cNvSpPr>
          <p:nvPr>
            <p:ph type="sldNum" idx="10"/>
          </p:nvPr>
        </p:nvSpPr>
        <p:spPr>
          <a:xfrm>
            <a:off x="17624425" y="12322175"/>
            <a:ext cx="5486400" cy="730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71361-E837-4113-B3C3-74D9939157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4" name="Google Shape;56;p7">
            <a:extLst>
              <a:ext uri="{FF2B5EF4-FFF2-40B4-BE49-F238E27FC236}">
                <a16:creationId xmlns:a16="http://schemas.microsoft.com/office/drawing/2014/main" id="{F5E9C94D-2610-BDA6-B400-80D080ADDE38}"/>
              </a:ext>
            </a:extLst>
          </p:cNvPr>
          <p:cNvSpPr txBox="1"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64862381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9;p8">
            <a:extLst>
              <a:ext uri="{FF2B5EF4-FFF2-40B4-BE49-F238E27FC236}">
                <a16:creationId xmlns:a16="http://schemas.microsoft.com/office/drawing/2014/main" id="{0AD4F852-6CF8-6257-EAFB-FEBCFE965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10825" y="88900"/>
            <a:ext cx="1103313" cy="4048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400"/>
              <a:defRPr/>
            </a:pPr>
            <a:endParaRPr lang="fi-FI" altLang="fi-FI" sz="2400" b="1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3" name="Google Shape;68;p8">
            <a:extLst>
              <a:ext uri="{FF2B5EF4-FFF2-40B4-BE49-F238E27FC236}">
                <a16:creationId xmlns:a16="http://schemas.microsoft.com/office/drawing/2014/main" id="{119B6CDA-5A80-97E3-4C05-A8375F9D1A81}"/>
              </a:ext>
            </a:extLst>
          </p:cNvPr>
          <p:cNvSpPr txBox="1">
            <a:spLocks noGrp="1" noChangeArrowheads="1"/>
          </p:cNvSpPr>
          <p:nvPr>
            <p:ph type="sldNum" idx="10"/>
          </p:nvPr>
        </p:nvSpPr>
        <p:spPr>
          <a:xfrm>
            <a:off x="18076863" y="12331700"/>
            <a:ext cx="5486400" cy="730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236E8-DE12-4E45-94B2-C6548FD5E9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4" name="Google Shape;69;p8">
            <a:extLst>
              <a:ext uri="{FF2B5EF4-FFF2-40B4-BE49-F238E27FC236}">
                <a16:creationId xmlns:a16="http://schemas.microsoft.com/office/drawing/2014/main" id="{6B5C51C9-F844-9C00-B18A-EDCAA14B3195}"/>
              </a:ext>
            </a:extLst>
          </p:cNvPr>
          <p:cNvSpPr txBox="1">
            <a:spLocks noGrp="1" noChangeArrowheads="1"/>
          </p:cNvSpPr>
          <p:nvPr>
            <p:ph type="ftr" idx="11"/>
          </p:nvPr>
        </p:nvSpPr>
        <p:spPr>
          <a:xfrm>
            <a:off x="820738" y="12255500"/>
            <a:ext cx="8229600" cy="730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608703647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2;p9">
            <a:extLst>
              <a:ext uri="{FF2B5EF4-FFF2-40B4-BE49-F238E27FC236}">
                <a16:creationId xmlns:a16="http://schemas.microsoft.com/office/drawing/2014/main" id="{D9D9DC3B-0B26-A64D-2E00-38E875494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10825" y="88900"/>
            <a:ext cx="1103313" cy="4048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400"/>
              <a:defRPr/>
            </a:pPr>
            <a:endParaRPr lang="fi-FI" altLang="fi-FI" sz="2400" b="1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cxnSp>
        <p:nvCxnSpPr>
          <p:cNvPr id="3" name="Google Shape;77;p9">
            <a:extLst>
              <a:ext uri="{FF2B5EF4-FFF2-40B4-BE49-F238E27FC236}">
                <a16:creationId xmlns:a16="http://schemas.microsoft.com/office/drawing/2014/main" id="{4B7E61CD-BF90-7CBC-26E0-EBB457106E0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8350" y="4203700"/>
            <a:ext cx="10964863" cy="0"/>
          </a:xfrm>
          <a:prstGeom prst="straightConnector1">
            <a:avLst/>
          </a:prstGeom>
          <a:noFill/>
          <a:ln w="88900">
            <a:solidFill>
              <a:srgbClr val="575757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Google Shape;78;p9">
            <a:extLst>
              <a:ext uri="{FF2B5EF4-FFF2-40B4-BE49-F238E27FC236}">
                <a16:creationId xmlns:a16="http://schemas.microsoft.com/office/drawing/2014/main" id="{8C94E298-C647-D0EE-EA2A-A3C3C918216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590463" y="4203700"/>
            <a:ext cx="10964862" cy="0"/>
          </a:xfrm>
          <a:prstGeom prst="straightConnector1">
            <a:avLst/>
          </a:prstGeom>
          <a:noFill/>
          <a:ln w="88900">
            <a:solidFill>
              <a:srgbClr val="575757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anchor="ctr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anchor="ctr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" name="Google Shape;79;p9">
            <a:extLst>
              <a:ext uri="{FF2B5EF4-FFF2-40B4-BE49-F238E27FC236}">
                <a16:creationId xmlns:a16="http://schemas.microsoft.com/office/drawing/2014/main" id="{E2391534-EDAB-AE73-1F23-E57CD9E50909}"/>
              </a:ext>
            </a:extLst>
          </p:cNvPr>
          <p:cNvSpPr txBox="1">
            <a:spLocks noGrp="1" noChangeArrowheads="1"/>
          </p:cNvSpPr>
          <p:nvPr>
            <p:ph type="sldNum" idx="10"/>
          </p:nvPr>
        </p:nvSpPr>
        <p:spPr>
          <a:xfrm>
            <a:off x="18076863" y="12331700"/>
            <a:ext cx="5486400" cy="730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31DFB-9611-4E3F-BA27-584DF6CF3D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6" name="Google Shape;80;p9">
            <a:extLst>
              <a:ext uri="{FF2B5EF4-FFF2-40B4-BE49-F238E27FC236}">
                <a16:creationId xmlns:a16="http://schemas.microsoft.com/office/drawing/2014/main" id="{2FCF5698-28D0-AD6D-6F30-54EF2DE77C11}"/>
              </a:ext>
            </a:extLst>
          </p:cNvPr>
          <p:cNvSpPr txBox="1">
            <a:spLocks noGrp="1" noChangeArrowheads="1"/>
          </p:cNvSpPr>
          <p:nvPr>
            <p:ph type="ftr" idx="11"/>
          </p:nvPr>
        </p:nvSpPr>
        <p:spPr>
          <a:xfrm>
            <a:off x="833438" y="12255500"/>
            <a:ext cx="8229600" cy="730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30420110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10;p1">
            <a:extLst>
              <a:ext uri="{FF2B5EF4-FFF2-40B4-BE49-F238E27FC236}">
                <a16:creationId xmlns:a16="http://schemas.microsoft.com/office/drawing/2014/main" id="{9D5B0FC6-5C59-C3A6-7102-71145317979A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676400" y="730250"/>
            <a:ext cx="210312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i-FI" altLang="fi-FI">
              <a:sym typeface="Arial" panose="020B0604020202020204" pitchFamily="34" charset="0"/>
            </a:endParaRPr>
          </a:p>
        </p:txBody>
      </p:sp>
      <p:sp>
        <p:nvSpPr>
          <p:cNvPr id="1027" name="Google Shape;11;p1">
            <a:extLst>
              <a:ext uri="{FF2B5EF4-FFF2-40B4-BE49-F238E27FC236}">
                <a16:creationId xmlns:a16="http://schemas.microsoft.com/office/drawing/2014/main" id="{FFA002FC-2ED6-6996-860D-0A3E3D2CE3B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676400" y="3651250"/>
            <a:ext cx="21031200" cy="814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00" rIns="91425" bIns="45700" numCol="1" anchor="t" anchorCtr="0" compatLnSpc="1">
            <a:prstTxWarp prst="textNoShape">
              <a:avLst/>
            </a:prstTxWarp>
          </a:bodyPr>
          <a:lstStyle/>
          <a:p>
            <a:pPr lvl="0"/>
            <a:endParaRPr lang="fi-FI" altLang="fi-FI">
              <a:sym typeface="Arial" panose="020B0604020202020204" pitchFamily="34" charset="0"/>
            </a:endParaRPr>
          </a:p>
        </p:txBody>
      </p:sp>
      <p:sp>
        <p:nvSpPr>
          <p:cNvPr id="1028" name="Google Shape;12;p1">
            <a:extLst>
              <a:ext uri="{FF2B5EF4-FFF2-40B4-BE49-F238E27FC236}">
                <a16:creationId xmlns:a16="http://schemas.microsoft.com/office/drawing/2014/main" id="{BF37775A-E09C-512A-1B6E-EF2D7B62F42F}"/>
              </a:ext>
            </a:extLst>
          </p:cNvPr>
          <p:cNvSpPr txBox="1">
            <a:spLocks noGrp="1" noChangeArrowheads="1"/>
          </p:cNvSpPr>
          <p:nvPr>
            <p:ph type="sldNum" idx="12"/>
          </p:nvPr>
        </p:nvSpPr>
        <p:spPr bwMode="auto">
          <a:xfrm>
            <a:off x="17275175" y="12255500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ts val="2400"/>
              <a:buFont typeface="Arial" panose="020B0604020202020204" pitchFamily="34" charset="0"/>
              <a:buNone/>
              <a:defRPr sz="24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fld id="{DD7B1C29-AA65-4B9A-8B37-0C53BD77105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1029" name="Google Shape;13;p1">
            <a:extLst>
              <a:ext uri="{FF2B5EF4-FFF2-40B4-BE49-F238E27FC236}">
                <a16:creationId xmlns:a16="http://schemas.microsoft.com/office/drawing/2014/main" id="{912C5FCE-D220-6797-5E3A-BB0C4CCD13D4}"/>
              </a:ext>
            </a:extLst>
          </p:cNvPr>
          <p:cNvSpPr txBox="1">
            <a:spLocks noGrp="1" noChangeArrowheads="1"/>
          </p:cNvSpPr>
          <p:nvPr>
            <p:ph type="ftr" idx="11"/>
          </p:nvPr>
        </p:nvSpPr>
        <p:spPr bwMode="auto">
          <a:xfrm>
            <a:off x="1622425" y="12255500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b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20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</p:sldLayoutIdLst>
  <p:transition spd="med">
    <p:fade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8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>
            <a:extLst>
              <a:ext uri="{FF2B5EF4-FFF2-40B4-BE49-F238E27FC236}">
                <a16:creationId xmlns:a16="http://schemas.microsoft.com/office/drawing/2014/main" id="{7EB1AC8C-B15F-A4B9-8A1A-E74DAB169DD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6400" y="5767388"/>
            <a:ext cx="21031200" cy="2651125"/>
          </a:xfrm>
        </p:spPr>
        <p:txBody>
          <a:bodyPr>
            <a:normAutofit fontScale="90000"/>
          </a:bodyPr>
          <a:lstStyle/>
          <a:p>
            <a:pPr eaLnBrk="1" fontAlgn="auto" hangingPunct="1">
              <a:buSzPct val="100000"/>
              <a:defRPr/>
            </a:pP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2. Lakitiedon peruskäsitteitä</a:t>
            </a:r>
            <a:br>
              <a:rPr lang="fi-FI" dirty="0">
                <a:latin typeface="Calibri"/>
                <a:ea typeface="Calibri"/>
                <a:cs typeface="Calibri"/>
                <a:sym typeface="Calibri"/>
              </a:rPr>
            </a:br>
            <a:br>
              <a:rPr lang="fi-FI" dirty="0">
                <a:latin typeface="Calibri"/>
                <a:ea typeface="Calibri"/>
                <a:cs typeface="Calibri"/>
                <a:sym typeface="Calibri"/>
              </a:rPr>
            </a:br>
            <a:r>
              <a:rPr lang="fi-FI" dirty="0">
                <a:latin typeface="Calibri"/>
                <a:ea typeface="Calibri"/>
                <a:cs typeface="Calibri"/>
                <a:sym typeface="Calibri"/>
              </a:rPr>
              <a:t>Virittely: Tunnetko käsitteitä?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19" name="Google Shape;86;p10">
            <a:extLst>
              <a:ext uri="{FF2B5EF4-FFF2-40B4-BE49-F238E27FC236}">
                <a16:creationId xmlns:a16="http://schemas.microsoft.com/office/drawing/2014/main" id="{050F96E3-DC4D-5005-FAD6-4B4FA4A4B69F}"/>
              </a:ext>
            </a:extLst>
          </p:cNvPr>
          <p:cNvSpPr txBox="1">
            <a:spLocks noGrp="1" noChangeArrowheads="1"/>
          </p:cNvSpPr>
          <p:nvPr>
            <p:ph type="body" idx="2"/>
          </p:nvPr>
        </p:nvSpPr>
        <p:spPr>
          <a:xfrm>
            <a:off x="1676400" y="2855913"/>
            <a:ext cx="21031200" cy="108585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4</a:t>
            </a:r>
          </a:p>
        </p:txBody>
      </p:sp>
      <p:sp>
        <p:nvSpPr>
          <p:cNvPr id="9220" name="Google Shape;87;p10">
            <a:extLst>
              <a:ext uri="{FF2B5EF4-FFF2-40B4-BE49-F238E27FC236}">
                <a16:creationId xmlns:a16="http://schemas.microsoft.com/office/drawing/2014/main" id="{E1AC56B0-AF57-A34C-00B6-27052F08583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1676400" y="1771650"/>
            <a:ext cx="21031200" cy="1084263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Forum Yhteiskuntaoppi</a:t>
            </a: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Google Shape;132;p15">
            <a:extLst>
              <a:ext uri="{FF2B5EF4-FFF2-40B4-BE49-F238E27FC236}">
                <a16:creationId xmlns:a16="http://schemas.microsoft.com/office/drawing/2014/main" id="{748862A8-EA53-7FA1-F6B1-CC9A84BE1B31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676400" y="730250"/>
            <a:ext cx="21031200" cy="26511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Tunnetko käsitteitä?</a:t>
            </a:r>
          </a:p>
        </p:txBody>
      </p:sp>
      <p:sp>
        <p:nvSpPr>
          <p:cNvPr id="133" name="Google Shape;133;p15">
            <a:extLst>
              <a:ext uri="{FF2B5EF4-FFF2-40B4-BE49-F238E27FC236}">
                <a16:creationId xmlns:a16="http://schemas.microsoft.com/office/drawing/2014/main" id="{77957DF4-5B14-2926-D99E-EDAA5B1FDB6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676400" y="3730625"/>
            <a:ext cx="21031200" cy="8145463"/>
          </a:xfrm>
        </p:spPr>
        <p:txBody>
          <a:bodyPr>
            <a:normAutofit fontScale="70000" lnSpcReduction="20000"/>
          </a:bodyPr>
          <a:lstStyle/>
          <a:p>
            <a:pPr marL="0" indent="0" eaLnBrk="1" fontAlgn="auto" hangingPunct="1">
              <a:spcBef>
                <a:spcPts val="0"/>
              </a:spcBef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Kuinka monta käsitettä tunnistatte ja osaatte määritellä?</a:t>
            </a:r>
            <a:b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oikeusjärjestys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oikeushenkilö 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oikeussubjekti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oikeuskelpoisuus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oikeustoimikelpoisuus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oikeustoimi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valtuutus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valtakirja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sopimus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sopimusvapaus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tarjous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vastatarjous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edunvalvoja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Vajaavaltainen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Luonnollinen henkilö</a:t>
            </a:r>
          </a:p>
        </p:txBody>
      </p:sp>
      <p:sp>
        <p:nvSpPr>
          <p:cNvPr id="11268" name="Google Shape;134;p15">
            <a:extLst>
              <a:ext uri="{FF2B5EF4-FFF2-40B4-BE49-F238E27FC236}">
                <a16:creationId xmlns:a16="http://schemas.microsoft.com/office/drawing/2014/main" id="{A8B0C3F0-1B20-B84D-BF3D-68AFC2EC361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fld id="{4213BE9C-2A79-4578-B8FF-A1A1A9C5EB90}" type="slidenum">
              <a:rPr lang="fi-FI" altLang="fi-FI" sz="2400" smtClean="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pPr/>
              <a:t>2</a:t>
            </a:fld>
            <a:endParaRPr lang="fi-FI" altLang="fi-FI" sz="2400">
              <a:solidFill>
                <a:srgbClr val="575757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1269" name="Google Shape;135;p15">
            <a:extLst>
              <a:ext uri="{FF2B5EF4-FFF2-40B4-BE49-F238E27FC236}">
                <a16:creationId xmlns:a16="http://schemas.microsoft.com/office/drawing/2014/main" id="{DFC18F64-12EB-E7EC-2F07-E3AE3D3D74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20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Forum Yhteiskuntaoppi 4, Luku 2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3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Google Shape;132;p15">
            <a:extLst>
              <a:ext uri="{FF2B5EF4-FFF2-40B4-BE49-F238E27FC236}">
                <a16:creationId xmlns:a16="http://schemas.microsoft.com/office/drawing/2014/main" id="{E9E13C9F-68B6-3767-AC2C-B4809F7E355D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676400" y="730250"/>
            <a:ext cx="21031200" cy="26511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Käsitteiden määritelmät</a:t>
            </a:r>
          </a:p>
        </p:txBody>
      </p:sp>
      <p:sp>
        <p:nvSpPr>
          <p:cNvPr id="133" name="Google Shape;133;p15">
            <a:extLst>
              <a:ext uri="{FF2B5EF4-FFF2-40B4-BE49-F238E27FC236}">
                <a16:creationId xmlns:a16="http://schemas.microsoft.com/office/drawing/2014/main" id="{0E064046-1BD0-88FF-2505-5FFA5E2192E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676400" y="2889250"/>
            <a:ext cx="21031200" cy="8986838"/>
          </a:xfrm>
        </p:spPr>
        <p:txBody>
          <a:bodyPr>
            <a:normAutofit fontScale="85000" lnSpcReduction="20000"/>
          </a:bodyPr>
          <a:lstStyle/>
          <a:p>
            <a:pPr marL="857250" indent="-857250" eaLnBrk="1" fontAlgn="auto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oikeusjärjestys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oikeuden kokonaisuus; käsittää kaikki yhteiskunnan toimintaa säätelevät oikeusnormit</a:t>
            </a:r>
          </a:p>
          <a:p>
            <a:pPr marL="0" indent="0" eaLnBrk="1" fontAlgn="auto" hangingPunct="1">
              <a:spcBef>
                <a:spcPts val="0"/>
              </a:spcBef>
              <a:defRPr/>
            </a:pPr>
            <a:endParaRPr lang="fi-FI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oikeushenkilö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esimerkiksi yritykset, yhdistykset, säätiöt, hyvinvointialueet, kunnat, valtiot ja rekisteröidyt uskonnolliset yhteisöt; näille kuuluu oikeuksia ja velvollisuuksia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endParaRPr lang="fi-FI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oikeussubjekti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luonnollinen henkilö tai oikeushenkilö, jolle kuuluu oikeuksia ja velvollisuuksia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endParaRPr lang="fi-FI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oikeuskelpoisuus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oikeussubjektille kuuluu tai sille kohdistuu oikeuksia ja velvollisuuksia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endParaRPr lang="fi-FI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oikeustoimikelpoisuus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oikeudellinen toimintakyky; kyky tehdä sopimuksia ja laajentaa omia oikeuksiaan tai omistuksiaan</a:t>
            </a:r>
          </a:p>
        </p:txBody>
      </p:sp>
      <p:sp>
        <p:nvSpPr>
          <p:cNvPr id="13316" name="Google Shape;134;p15">
            <a:extLst>
              <a:ext uri="{FF2B5EF4-FFF2-40B4-BE49-F238E27FC236}">
                <a16:creationId xmlns:a16="http://schemas.microsoft.com/office/drawing/2014/main" id="{F912B6BB-0508-79DA-B677-A369119276C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fld id="{AA346C6E-148F-4E09-BC42-35478C046F3F}" type="slidenum">
              <a:rPr lang="fi-FI" altLang="fi-FI" sz="2400" smtClean="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pPr/>
              <a:t>3</a:t>
            </a:fld>
            <a:endParaRPr lang="fi-FI" altLang="fi-FI" sz="2400">
              <a:solidFill>
                <a:srgbClr val="575757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3317" name="Google Shape;135;p15">
            <a:extLst>
              <a:ext uri="{FF2B5EF4-FFF2-40B4-BE49-F238E27FC236}">
                <a16:creationId xmlns:a16="http://schemas.microsoft.com/office/drawing/2014/main" id="{0FBC7607-72FA-B6B4-A9C4-B667669D0C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20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Forum Yhteiskuntaoppi 4, Luku 2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32;p15">
            <a:extLst>
              <a:ext uri="{FF2B5EF4-FFF2-40B4-BE49-F238E27FC236}">
                <a16:creationId xmlns:a16="http://schemas.microsoft.com/office/drawing/2014/main" id="{467D337A-55EA-4863-1672-B1DCBD73CD33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676400" y="730250"/>
            <a:ext cx="21031200" cy="26511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Käsitteiden määritelmät</a:t>
            </a:r>
          </a:p>
        </p:txBody>
      </p:sp>
      <p:sp>
        <p:nvSpPr>
          <p:cNvPr id="133" name="Google Shape;133;p15">
            <a:extLst>
              <a:ext uri="{FF2B5EF4-FFF2-40B4-BE49-F238E27FC236}">
                <a16:creationId xmlns:a16="http://schemas.microsoft.com/office/drawing/2014/main" id="{EDA7B6CA-451F-559B-E67E-E14C4A8CAF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676400" y="3730625"/>
            <a:ext cx="21031200" cy="8145463"/>
          </a:xfrm>
        </p:spPr>
        <p:txBody>
          <a:bodyPr>
            <a:normAutofit lnSpcReduction="10000"/>
          </a:bodyPr>
          <a:lstStyle/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oikeustoimi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toimi, jolla on oikeudellista vaikutusta; tahdonilmaus, jolla oikeuksia perustetaan, muutetaan tai kumotaan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valtuutus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oikeustoimi, jolla voi oikeuttaa toisen henkilön toimimaan omasta puolestaan valtakirjalla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valtakirja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määritellään valtuutuksen rajat eli se, mitä toimia valtuutettu on oikeutettu tekemään valtuuttajan puolesta ja valtuuttajaa sitovasti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sopimus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oikeustoimi, jossa on sovittu jotakin, esimerkiksi asunnon ostaminen tai avioliiton solmiminen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sopimusvapaus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sopimuksia voidaan tehdä vapaasti</a:t>
            </a:r>
          </a:p>
        </p:txBody>
      </p:sp>
      <p:sp>
        <p:nvSpPr>
          <p:cNvPr id="15364" name="Google Shape;134;p15">
            <a:extLst>
              <a:ext uri="{FF2B5EF4-FFF2-40B4-BE49-F238E27FC236}">
                <a16:creationId xmlns:a16="http://schemas.microsoft.com/office/drawing/2014/main" id="{9B4D0160-50D1-F185-DB73-8EA828BE167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fld id="{1D812378-8751-4EF7-954A-7B5E2F947736}" type="slidenum">
              <a:rPr lang="fi-FI" altLang="fi-FI" sz="2400" smtClean="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pPr/>
              <a:t>4</a:t>
            </a:fld>
            <a:endParaRPr lang="fi-FI" altLang="fi-FI" sz="2400">
              <a:solidFill>
                <a:srgbClr val="575757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5365" name="Google Shape;135;p15">
            <a:extLst>
              <a:ext uri="{FF2B5EF4-FFF2-40B4-BE49-F238E27FC236}">
                <a16:creationId xmlns:a16="http://schemas.microsoft.com/office/drawing/2014/main" id="{39759275-E31A-1A6A-5440-86EF8137F6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20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Forum Yhteiskuntaoppi 4, Luku 2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32;p15">
            <a:extLst>
              <a:ext uri="{FF2B5EF4-FFF2-40B4-BE49-F238E27FC236}">
                <a16:creationId xmlns:a16="http://schemas.microsoft.com/office/drawing/2014/main" id="{1C6A70D7-694A-E4BF-D9B9-03FC187ED919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>
          <a:xfrm>
            <a:off x="1676400" y="730250"/>
            <a:ext cx="21031200" cy="265112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Font typeface="Calibri" panose="020F0502020204030204" pitchFamily="34" charset="0"/>
              <a:buNone/>
            </a:pPr>
            <a:r>
              <a:rPr lang="fi-FI" altLang="fi-FI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Käsitteiden määritelmät</a:t>
            </a:r>
          </a:p>
        </p:txBody>
      </p:sp>
      <p:sp>
        <p:nvSpPr>
          <p:cNvPr id="133" name="Google Shape;133;p15">
            <a:extLst>
              <a:ext uri="{FF2B5EF4-FFF2-40B4-BE49-F238E27FC236}">
                <a16:creationId xmlns:a16="http://schemas.microsoft.com/office/drawing/2014/main" id="{969B7E6F-D8D9-4FDE-A57E-EE4516FF3E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676400" y="2763838"/>
            <a:ext cx="21031200" cy="9112250"/>
          </a:xfrm>
        </p:spPr>
        <p:txBody>
          <a:bodyPr>
            <a:normAutofit fontScale="92500" lnSpcReduction="10000"/>
          </a:bodyPr>
          <a:lstStyle/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tarjous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ehdotus, joka koskee hyödykkeen myyntiä tai ostoa; sen avulla pyritään johonkin sopimukseen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endParaRPr lang="fi-FI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vastatarjous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tarjouksen saaja voi esittää vastatarjouksen ja pyytää esimerkiksi alhaisempaa hintaa tai muutoksia muihin kauppaehtoihin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endParaRPr lang="fi-FI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edunvalvoja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henkilö, joka on määrätty hoitamaan ja ajamaan vajaavaltaisen asioita</a:t>
            </a: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endParaRPr lang="fi-FI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57250" indent="-857250"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fi-FI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vajaavaltainen</a:t>
            </a:r>
            <a:r>
              <a:rPr lang="fi-FI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alaikäinen tai sellainen täysi-ikäinen henkilö, jonka tuomioistuin on fyysisen tai psyykkisen terveydentilan vuoksi todennut kykenemättömäksi huolehtimaan itsestään tai omaisuudestaan; rajoitetusti oikeustoimikelpoinen</a:t>
            </a:r>
          </a:p>
        </p:txBody>
      </p:sp>
      <p:sp>
        <p:nvSpPr>
          <p:cNvPr id="17412" name="Google Shape;134;p15">
            <a:extLst>
              <a:ext uri="{FF2B5EF4-FFF2-40B4-BE49-F238E27FC236}">
                <a16:creationId xmlns:a16="http://schemas.microsoft.com/office/drawing/2014/main" id="{C1F0555E-943F-FB77-A286-DBC6EF8DCF9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fld id="{74E732EA-DAC7-44E5-BE4D-E4F7BD0924A5}" type="slidenum">
              <a:rPr lang="fi-FI" altLang="fi-FI" sz="2400" smtClean="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pPr/>
              <a:t>5</a:t>
            </a:fld>
            <a:endParaRPr lang="fi-FI" altLang="fi-FI" sz="2400">
              <a:solidFill>
                <a:srgbClr val="575757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7413" name="Google Shape;135;p15">
            <a:extLst>
              <a:ext uri="{FF2B5EF4-FFF2-40B4-BE49-F238E27FC236}">
                <a16:creationId xmlns:a16="http://schemas.microsoft.com/office/drawing/2014/main" id="{2F2F91A2-E419-0620-0E78-ED80A6D4C0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2000">
                <a:solidFill>
                  <a:srgbClr val="575757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rPr>
              <a:t>Forum Yhteiskuntaoppi 4, Luku 2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287</Words>
  <Application>Microsoft Office PowerPoint</Application>
  <PresentationFormat>Mukautettu</PresentationFormat>
  <Paragraphs>52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2. Lakitiedon peruskäsitteitä  Virittely: Tunnetko käsitteitä?</vt:lpstr>
      <vt:lpstr>Tunnetko käsitteitä?</vt:lpstr>
      <vt:lpstr>Käsitteiden määritelmät</vt:lpstr>
      <vt:lpstr>Käsitteiden määritelmät</vt:lpstr>
      <vt:lpstr>Käsitteiden määritelmät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&lt;Luvun nimi&gt;  &lt;DIASARJAN OTSIKK0&gt;</dc:title>
  <dc:creator>Janne Leiviskä</dc:creator>
  <cp:lastModifiedBy>Janne Leiviskä</cp:lastModifiedBy>
  <cp:revision>7</cp:revision>
  <dcterms:modified xsi:type="dcterms:W3CDTF">2025-10-02T10:57:35Z</dcterms:modified>
</cp:coreProperties>
</file>