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5"/>
  </p:notesMasterIdLst>
  <p:sldIdLst>
    <p:sldId id="256" r:id="rId2"/>
    <p:sldId id="264" r:id="rId3"/>
    <p:sldId id="269" r:id="rId4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252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488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6. Euroopan monet kasvot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Taitotehtävä: Tutki kuvioita EU-maiden taloudesta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Forum Yhteiskuntaoppi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Tutki kuvioita EU-maiden taloudesta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i-FI" sz="6000" dirty="0">
                <a:solidFill>
                  <a:srgbClr val="000000"/>
                </a:solidFill>
              </a:rPr>
              <a:t>Tutki oheisia kuvioita. Mitä havaintoja voit tehdä?</a:t>
            </a: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3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Tutki kuvioita EU-maiden taloudesta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6</a:t>
            </a:r>
            <a:endParaRPr dirty="0"/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E5B78A04-A932-09FB-622F-0DDBAF14E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62"/>
          <a:stretch/>
        </p:blipFill>
        <p:spPr>
          <a:xfrm>
            <a:off x="2358446" y="2126905"/>
            <a:ext cx="8705368" cy="9719578"/>
          </a:xfrm>
          <a:prstGeom prst="rect">
            <a:avLst/>
          </a:prstGeom>
        </p:spPr>
      </p:pic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5281EFCA-73DB-70CB-C55B-520E79A5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187" y="3095885"/>
            <a:ext cx="9086503" cy="875059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02DCEF4-6B94-3486-B849-92CE0FCD9D78}"/>
              </a:ext>
            </a:extLst>
          </p:cNvPr>
          <p:cNvSpPr txBox="1"/>
          <p:nvPr/>
        </p:nvSpPr>
        <p:spPr>
          <a:xfrm>
            <a:off x="13320187" y="2351313"/>
            <a:ext cx="773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BKT asukasta kohti</a:t>
            </a:r>
          </a:p>
        </p:txBody>
      </p:sp>
    </p:spTree>
    <p:extLst>
      <p:ext uri="{BB962C8B-B14F-4D97-AF65-F5344CB8AC3E}">
        <p14:creationId xmlns:p14="http://schemas.microsoft.com/office/powerpoint/2010/main" val="27671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50</Words>
  <Application>Microsoft Office PowerPoint</Application>
  <PresentationFormat>Mukautettu</PresentationFormat>
  <Paragraphs>11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6. Euroopan monet kasvot  Taitotehtävä: Tutki kuvioita EU-maiden taloudesta</vt:lpstr>
      <vt:lpstr>Tutki kuvioita EU-maiden taloudesta</vt:lpstr>
      <vt:lpstr>Tutki kuvioita EU-maiden taloudesta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YH3 Luku 6 Taitotehtävä</dc:title>
  <dc:creator>Mika Kortelainen</dc:creator>
  <cp:lastModifiedBy>Janne Leiviskä</cp:lastModifiedBy>
  <cp:revision>10</cp:revision>
  <dcterms:modified xsi:type="dcterms:W3CDTF">2022-10-13T06:02:53Z</dcterms:modified>
</cp:coreProperties>
</file>