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2" r:id="rId5"/>
    <p:sldId id="260" r:id="rId6"/>
    <p:sldId id="261" r:id="rId7"/>
    <p:sldId id="263" r:id="rId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59" d="100"/>
          <a:sy n="59" d="100"/>
        </p:scale>
        <p:origin x="1500" y="5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3/19/2026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i-FI" dirty="0"/>
              <a:t>10b </a:t>
            </a:r>
            <a:r>
              <a:rPr dirty="0" err="1"/>
              <a:t>Toisen</a:t>
            </a:r>
            <a:r>
              <a:rPr dirty="0"/>
              <a:t> </a:t>
            </a:r>
            <a:r>
              <a:rPr dirty="0" err="1"/>
              <a:t>maailmansodan</a:t>
            </a:r>
            <a:r>
              <a:rPr dirty="0"/>
              <a:t> </a:t>
            </a:r>
            <a:r>
              <a:rPr dirty="0" err="1"/>
              <a:t>taloudelliset</a:t>
            </a:r>
            <a:r>
              <a:rPr dirty="0"/>
              <a:t> </a:t>
            </a:r>
            <a:r>
              <a:rPr dirty="0" err="1"/>
              <a:t>vaikutukset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dirty="0" err="1"/>
              <a:t>Keskeiset</a:t>
            </a:r>
            <a:r>
              <a:rPr dirty="0"/>
              <a:t> </a:t>
            </a:r>
            <a:r>
              <a:rPr b="1" dirty="0" err="1"/>
              <a:t>taloudelliset</a:t>
            </a:r>
            <a:r>
              <a:rPr b="1" dirty="0"/>
              <a:t> </a:t>
            </a:r>
            <a:r>
              <a:rPr dirty="0"/>
              <a:t>ja </a:t>
            </a:r>
            <a:r>
              <a:rPr b="1" dirty="0" err="1"/>
              <a:t>tuotannolliset</a:t>
            </a:r>
            <a:r>
              <a:rPr dirty="0"/>
              <a:t> </a:t>
            </a:r>
            <a:r>
              <a:rPr dirty="0" err="1"/>
              <a:t>seuraukset</a:t>
            </a:r>
            <a:r>
              <a:rPr dirty="0"/>
              <a:t>.</a:t>
            </a:r>
            <a:endParaRPr lang="fi-FI" dirty="0"/>
          </a:p>
          <a:p>
            <a:r>
              <a:rPr lang="fi-FI" dirty="0"/>
              <a:t>Vastakkain olivat </a:t>
            </a:r>
            <a:r>
              <a:rPr lang="fi-FI" b="1" dirty="0"/>
              <a:t>liittoutuneet </a:t>
            </a:r>
            <a:r>
              <a:rPr lang="fi-FI" dirty="0"/>
              <a:t>(</a:t>
            </a:r>
            <a:r>
              <a:rPr lang="fi-FI" dirty="0" err="1"/>
              <a:t>Allies</a:t>
            </a:r>
            <a:r>
              <a:rPr lang="fi-FI" dirty="0"/>
              <a:t>) ja </a:t>
            </a:r>
            <a:r>
              <a:rPr lang="fi-FI" b="1" dirty="0"/>
              <a:t>akselivallat</a:t>
            </a:r>
            <a:r>
              <a:rPr lang="fi-FI" dirty="0"/>
              <a:t> (</a:t>
            </a:r>
            <a:r>
              <a:rPr lang="fi-FI" dirty="0" err="1"/>
              <a:t>axis</a:t>
            </a:r>
            <a:r>
              <a:rPr lang="fi-FI" dirty="0"/>
              <a:t>)</a:t>
            </a:r>
            <a:endParaRPr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Sodan tuhot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r>
              <a:rPr dirty="0" err="1"/>
              <a:t>Teollisuuden</a:t>
            </a:r>
            <a:r>
              <a:rPr dirty="0"/>
              <a:t> ja </a:t>
            </a:r>
            <a:r>
              <a:rPr dirty="0" err="1"/>
              <a:t>infrastruktuurin</a:t>
            </a:r>
            <a:r>
              <a:rPr dirty="0"/>
              <a:t> </a:t>
            </a:r>
            <a:r>
              <a:rPr dirty="0" err="1"/>
              <a:t>laaja</a:t>
            </a:r>
            <a:r>
              <a:rPr dirty="0"/>
              <a:t> </a:t>
            </a:r>
            <a:r>
              <a:rPr dirty="0" err="1"/>
              <a:t>tuhoutuminen</a:t>
            </a:r>
            <a:endParaRPr dirty="0"/>
          </a:p>
          <a:p>
            <a:r>
              <a:rPr dirty="0" err="1"/>
              <a:t>Kaupunkien</a:t>
            </a:r>
            <a:r>
              <a:rPr dirty="0"/>
              <a:t> </a:t>
            </a:r>
            <a:r>
              <a:rPr dirty="0" err="1"/>
              <a:t>pommitukset</a:t>
            </a:r>
            <a:endParaRPr dirty="0"/>
          </a:p>
          <a:p>
            <a:r>
              <a:rPr dirty="0" err="1"/>
              <a:t>Huoltoreittien</a:t>
            </a:r>
            <a:r>
              <a:rPr dirty="0"/>
              <a:t> ja </a:t>
            </a:r>
            <a:r>
              <a:rPr dirty="0" err="1"/>
              <a:t>logistiikan</a:t>
            </a:r>
            <a:r>
              <a:rPr dirty="0"/>
              <a:t> </a:t>
            </a:r>
            <a:r>
              <a:rPr dirty="0" err="1"/>
              <a:t>romahdus</a:t>
            </a:r>
            <a:endParaRPr lang="fi-FI" dirty="0"/>
          </a:p>
          <a:p>
            <a:r>
              <a:rPr lang="fi-FI" dirty="0"/>
              <a:t>Suuret väestötappiot</a:t>
            </a:r>
          </a:p>
          <a:p>
            <a:r>
              <a:rPr lang="fi-FI" dirty="0"/>
              <a:t>Työvoimapula sodan jälkeen</a:t>
            </a:r>
          </a:p>
          <a:p>
            <a:r>
              <a:rPr lang="fi-FI" dirty="0"/>
              <a:t> Pakolaisuus ja muuttoliikkeet</a:t>
            </a:r>
          </a:p>
          <a:p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fi-FI" b="1" dirty="0"/>
              <a:t>Yhdysvallat voittajataloutena</a:t>
            </a:r>
          </a:p>
          <a:p>
            <a:r>
              <a:rPr dirty="0" err="1"/>
              <a:t>Massatuotannon</a:t>
            </a:r>
            <a:r>
              <a:rPr dirty="0"/>
              <a:t> </a:t>
            </a:r>
            <a:r>
              <a:rPr dirty="0" err="1"/>
              <a:t>kasvu</a:t>
            </a:r>
            <a:endParaRPr dirty="0"/>
          </a:p>
          <a:p>
            <a:r>
              <a:rPr dirty="0" err="1"/>
              <a:t>Dollarin</a:t>
            </a:r>
            <a:r>
              <a:rPr dirty="0"/>
              <a:t> </a:t>
            </a:r>
            <a:r>
              <a:rPr dirty="0" err="1"/>
              <a:t>vahvistuminen</a:t>
            </a:r>
            <a:endParaRPr dirty="0"/>
          </a:p>
          <a:p>
            <a:r>
              <a:rPr dirty="0" err="1"/>
              <a:t>Sodan</a:t>
            </a:r>
            <a:r>
              <a:rPr dirty="0"/>
              <a:t> </a:t>
            </a:r>
            <a:r>
              <a:rPr dirty="0" err="1"/>
              <a:t>aikainen</a:t>
            </a:r>
            <a:r>
              <a:rPr dirty="0"/>
              <a:t> </a:t>
            </a:r>
            <a:r>
              <a:rPr dirty="0" err="1"/>
              <a:t>teknologinen</a:t>
            </a:r>
            <a:r>
              <a:rPr dirty="0"/>
              <a:t> </a:t>
            </a:r>
            <a:r>
              <a:rPr dirty="0" err="1"/>
              <a:t>kehitys</a:t>
            </a:r>
            <a:endParaRPr lang="fi-FI" dirty="0"/>
          </a:p>
          <a:p>
            <a:pPr marL="0" indent="0">
              <a:buNone/>
            </a:pPr>
            <a:r>
              <a:rPr lang="fi-FI" b="1" dirty="0"/>
              <a:t>Japanin talouden jälleenrakennus</a:t>
            </a:r>
          </a:p>
          <a:p>
            <a:r>
              <a:rPr lang="fi-FI" dirty="0"/>
              <a:t>Miehityshallinnon talousuudistukset</a:t>
            </a:r>
          </a:p>
          <a:p>
            <a:r>
              <a:rPr lang="fi-FI" dirty="0"/>
              <a:t>Teollisuuden modernisointi ja nopea kasvu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Japanin uudistukset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>
            <a:normAutofit fontScale="70000" lnSpcReduction="20000"/>
          </a:bodyPr>
          <a:lstStyle/>
          <a:p>
            <a:pPr marL="0" indent="0" algn="l">
              <a:buNone/>
            </a:pPr>
            <a:r>
              <a:rPr lang="fi-FI" b="1" i="0" dirty="0" err="1">
                <a:solidFill>
                  <a:srgbClr val="0A0A0A"/>
                </a:solidFill>
                <a:effectLst/>
                <a:latin typeface="Google Sans"/>
              </a:rPr>
              <a:t>Zaibatsu</a:t>
            </a:r>
            <a:r>
              <a:rPr lang="fi-FI" b="1" i="0" dirty="0">
                <a:solidFill>
                  <a:srgbClr val="0A0A0A"/>
                </a:solidFill>
                <a:effectLst/>
                <a:latin typeface="Google Sans"/>
              </a:rPr>
              <a:t>-ryhmittymien purkaminen: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A0A0A"/>
                </a:solidFill>
                <a:effectLst/>
                <a:latin typeface="Google Sans"/>
              </a:rPr>
              <a:t> Sotaa tukeneet suuret yhtiöt  (kuten Mitsui, Mitsubishi, Sumitomo ja Yasuda) hajotettiin. 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A0A0A"/>
                </a:solidFill>
                <a:effectLst/>
                <a:latin typeface="Google Sans"/>
              </a:rPr>
              <a:t>Tavoitteena oli edistää kilpailua ja purkaa taloudellista valtaa.</a:t>
            </a:r>
          </a:p>
          <a:p>
            <a:pPr marL="0" indent="0" algn="l">
              <a:buNone/>
            </a:pPr>
            <a:r>
              <a:rPr lang="fi-FI" b="1" i="0" dirty="0">
                <a:solidFill>
                  <a:srgbClr val="0A0A0A"/>
                </a:solidFill>
                <a:effectLst/>
                <a:latin typeface="Google Sans"/>
              </a:rPr>
              <a:t>Maareformi:</a:t>
            </a:r>
            <a:r>
              <a:rPr lang="fi-FI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A0A0A"/>
                </a:solidFill>
                <a:effectLst/>
                <a:latin typeface="Google Sans"/>
              </a:rPr>
              <a:t>Satojen tuhansien hehtaarien maatalousmaa ostettiin poissaolevilta maanomistajilta ja myytiin vuokraviljelijöille halvalla.</a:t>
            </a:r>
          </a:p>
          <a:p>
            <a:pPr marL="0" indent="0" algn="l">
              <a:buNone/>
            </a:pPr>
            <a:r>
              <a:rPr lang="fi-FI" b="1" i="0" dirty="0">
                <a:solidFill>
                  <a:srgbClr val="0A0A0A"/>
                </a:solidFill>
                <a:effectLst/>
                <a:latin typeface="Google Sans"/>
              </a:rPr>
              <a:t>Demokratisoituminen ja työvoimauudistukset: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A0A0A"/>
                </a:solidFill>
                <a:effectLst/>
                <a:latin typeface="Google Sans"/>
              </a:rPr>
              <a:t> Työlainsäädäntöä uudistettiin.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A0A0A"/>
                </a:solidFill>
                <a:effectLst/>
                <a:latin typeface="Google Sans"/>
              </a:rPr>
              <a:t>ammattiyhdistysten toiminta sallittiin ja työoloja parannettiin</a:t>
            </a:r>
          </a:p>
          <a:p>
            <a:pPr marL="0" indent="0" algn="l">
              <a:buNone/>
            </a:pPr>
            <a:r>
              <a:rPr lang="fi-FI" dirty="0">
                <a:solidFill>
                  <a:srgbClr val="0A0A0A"/>
                </a:solidFill>
                <a:latin typeface="Google Sans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lang="fi-FI" b="0" i="0" dirty="0">
                <a:solidFill>
                  <a:srgbClr val="0A0A0A"/>
                </a:solidFill>
                <a:effectLst/>
                <a:latin typeface="Google Sans"/>
              </a:rPr>
              <a:t> mikä vahvisti kotimaista kysyntää.</a:t>
            </a:r>
          </a:p>
          <a:p>
            <a:pPr marL="0" indent="0" algn="l">
              <a:buNone/>
            </a:pPr>
            <a:r>
              <a:rPr lang="fi-FI" b="1" i="0" dirty="0">
                <a:solidFill>
                  <a:srgbClr val="0A0A0A"/>
                </a:solidFill>
                <a:effectLst/>
                <a:latin typeface="Google Sans"/>
              </a:rPr>
              <a:t>Koulutusjärjestelmän uudistus:</a:t>
            </a:r>
            <a:r>
              <a:rPr lang="fi-FI" b="0" i="0" dirty="0">
                <a:solidFill>
                  <a:srgbClr val="0A0A0A"/>
                </a:solidFill>
                <a:effectLst/>
                <a:latin typeface="Google Sans"/>
              </a:rPr>
              <a:t> </a:t>
            </a:r>
          </a:p>
          <a:p>
            <a:pPr algn="l">
              <a:buFont typeface="Arial" panose="020B0604020202020204" pitchFamily="34" charset="0"/>
              <a:buChar char="•"/>
            </a:pPr>
            <a:r>
              <a:rPr lang="fi-FI" b="0" i="0" dirty="0">
                <a:solidFill>
                  <a:srgbClr val="0A0A0A"/>
                </a:solidFill>
                <a:effectLst/>
                <a:latin typeface="Google Sans"/>
              </a:rPr>
              <a:t>Koulutu järjestettiin uudelleen tukemaan </a:t>
            </a:r>
            <a:r>
              <a:rPr lang="fi-FI" b="1" i="0" dirty="0">
                <a:solidFill>
                  <a:srgbClr val="0A0A0A"/>
                </a:solidFill>
                <a:effectLst/>
                <a:latin typeface="Google Sans"/>
              </a:rPr>
              <a:t>teknologista kehitystä </a:t>
            </a:r>
            <a:r>
              <a:rPr lang="fi-FI" b="0" i="0" dirty="0">
                <a:solidFill>
                  <a:srgbClr val="0A0A0A"/>
                </a:solidFill>
                <a:effectLst/>
                <a:latin typeface="Google Sans"/>
              </a:rPr>
              <a:t>ja </a:t>
            </a:r>
            <a:r>
              <a:rPr lang="fi-FI" b="1" i="0" dirty="0">
                <a:solidFill>
                  <a:srgbClr val="0A0A0A"/>
                </a:solidFill>
                <a:effectLst/>
                <a:latin typeface="Google Sans"/>
              </a:rPr>
              <a:t>modernia </a:t>
            </a:r>
            <a:r>
              <a:rPr lang="fi-FI" b="0" i="0" dirty="0">
                <a:solidFill>
                  <a:srgbClr val="0A0A0A"/>
                </a:solidFill>
                <a:effectLst/>
                <a:latin typeface="Google Sans"/>
              </a:rPr>
              <a:t>teollisuusyhteiskuntaa.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fi-FI" b="1" dirty="0"/>
              <a:t>Neuvostoliiton talous</a:t>
            </a:r>
          </a:p>
          <a:p>
            <a:r>
              <a:rPr lang="fi-FI" dirty="0"/>
              <a:t>Valtavat</a:t>
            </a:r>
            <a:r>
              <a:rPr dirty="0"/>
              <a:t> </a:t>
            </a:r>
            <a:r>
              <a:rPr dirty="0" err="1"/>
              <a:t>materiaalitappiot</a:t>
            </a:r>
            <a:endParaRPr dirty="0"/>
          </a:p>
          <a:p>
            <a:r>
              <a:rPr dirty="0" err="1"/>
              <a:t>Keskitetyn</a:t>
            </a:r>
            <a:r>
              <a:rPr dirty="0"/>
              <a:t> </a:t>
            </a:r>
            <a:r>
              <a:rPr dirty="0" err="1"/>
              <a:t>suunnitelmatalouden</a:t>
            </a:r>
            <a:r>
              <a:rPr dirty="0"/>
              <a:t> </a:t>
            </a:r>
            <a:r>
              <a:rPr dirty="0" err="1"/>
              <a:t>vahvistuminen</a:t>
            </a:r>
            <a:r>
              <a:rPr lang="fi-FI" dirty="0"/>
              <a:t> (5-vuotissuunnitelmat)</a:t>
            </a:r>
            <a:endParaRPr dirty="0"/>
          </a:p>
          <a:p>
            <a:r>
              <a:rPr dirty="0" err="1"/>
              <a:t>Raskaan</a:t>
            </a:r>
            <a:r>
              <a:rPr dirty="0"/>
              <a:t> </a:t>
            </a:r>
            <a:r>
              <a:rPr dirty="0" err="1"/>
              <a:t>teollisuuden</a:t>
            </a:r>
            <a:r>
              <a:rPr dirty="0"/>
              <a:t> </a:t>
            </a:r>
            <a:r>
              <a:rPr dirty="0" err="1"/>
              <a:t>ensisijaisuus</a:t>
            </a:r>
            <a:endParaRPr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bg/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Eurooppa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fi-FI" dirty="0"/>
              <a:t>Marshall-apu</a:t>
            </a:r>
          </a:p>
          <a:p>
            <a:r>
              <a:rPr dirty="0" err="1"/>
              <a:t>Euroopan</a:t>
            </a:r>
            <a:r>
              <a:rPr dirty="0"/>
              <a:t> </a:t>
            </a:r>
            <a:r>
              <a:rPr dirty="0" err="1"/>
              <a:t>jälleenrakennusohjelma</a:t>
            </a:r>
            <a:endParaRPr dirty="0"/>
          </a:p>
          <a:p>
            <a:r>
              <a:rPr dirty="0" err="1"/>
              <a:t>Kaupan</a:t>
            </a:r>
            <a:r>
              <a:rPr dirty="0"/>
              <a:t> </a:t>
            </a:r>
            <a:r>
              <a:rPr dirty="0" err="1"/>
              <a:t>vapauttaminen</a:t>
            </a:r>
            <a:r>
              <a:rPr dirty="0"/>
              <a:t> ja </a:t>
            </a:r>
            <a:r>
              <a:rPr dirty="0" err="1"/>
              <a:t>talouden</a:t>
            </a:r>
            <a:r>
              <a:rPr dirty="0"/>
              <a:t> </a:t>
            </a:r>
            <a:r>
              <a:rPr dirty="0" err="1"/>
              <a:t>vakauttaminen</a:t>
            </a:r>
            <a:endParaRPr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solidFill>
            <a:schemeClr val="bg1"/>
          </a:solidFill>
        </p:spPr>
        <p:txBody>
          <a:bodyPr/>
          <a:lstStyle/>
          <a:p>
            <a:pPr marL="0" indent="0">
              <a:buNone/>
            </a:pPr>
            <a:r>
              <a:rPr lang="fi-FI" b="1" dirty="0"/>
              <a:t>Globalisaation ensiaskeleet</a:t>
            </a:r>
          </a:p>
          <a:p>
            <a:r>
              <a:rPr dirty="0"/>
              <a:t>Bretton Woods -</a:t>
            </a:r>
            <a:r>
              <a:rPr dirty="0" err="1"/>
              <a:t>järjestelmä</a:t>
            </a:r>
            <a:endParaRPr dirty="0"/>
          </a:p>
          <a:p>
            <a:r>
              <a:rPr dirty="0"/>
              <a:t>IMF ja </a:t>
            </a:r>
            <a:r>
              <a:rPr dirty="0" err="1"/>
              <a:t>Maailmanpankki</a:t>
            </a:r>
            <a:endParaRPr dirty="0"/>
          </a:p>
          <a:p>
            <a:pPr marL="0" indent="0">
              <a:buNone/>
            </a:pPr>
            <a:r>
              <a:rPr lang="fi-FI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→</a:t>
            </a:r>
            <a:r>
              <a:rPr dirty="0"/>
              <a:t> </a:t>
            </a:r>
            <a:r>
              <a:rPr dirty="0" err="1"/>
              <a:t>Kansainvälisen</a:t>
            </a:r>
            <a:r>
              <a:rPr dirty="0"/>
              <a:t> </a:t>
            </a:r>
            <a:r>
              <a:rPr dirty="0" err="1"/>
              <a:t>kaupan</a:t>
            </a:r>
            <a:r>
              <a:rPr dirty="0"/>
              <a:t> </a:t>
            </a:r>
            <a:r>
              <a:rPr dirty="0" err="1"/>
              <a:t>kasvu</a:t>
            </a:r>
            <a:endParaRPr lang="fi-FI" dirty="0"/>
          </a:p>
          <a:p>
            <a:r>
              <a:rPr lang="fi-FI" dirty="0"/>
              <a:t>Euroopan integraation käynnistyminen</a:t>
            </a:r>
          </a:p>
          <a:p>
            <a:r>
              <a:rPr lang="fi-FI" dirty="0"/>
              <a:t>Kylmän sodan talouskilpailu</a:t>
            </a:r>
          </a:p>
          <a:p>
            <a:pPr marL="0" indent="0">
              <a:buNone/>
            </a:pPr>
            <a:endParaRPr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23</TotalTime>
  <Words>183</Words>
  <Application>Microsoft Office PowerPoint</Application>
  <PresentationFormat>Näytössä katseltava diaesitys (4:3)</PresentationFormat>
  <Paragraphs>43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1" baseType="lpstr">
      <vt:lpstr>Arial</vt:lpstr>
      <vt:lpstr>Calibri</vt:lpstr>
      <vt:lpstr>Google Sans</vt:lpstr>
      <vt:lpstr>Office Theme</vt:lpstr>
      <vt:lpstr>10b Toisen maailmansodan taloudelliset vaikutukset</vt:lpstr>
      <vt:lpstr>Sodan tuhot</vt:lpstr>
      <vt:lpstr>PowerPoint-esitys</vt:lpstr>
      <vt:lpstr>Japanin uudistukset</vt:lpstr>
      <vt:lpstr>PowerPoint-esitys</vt:lpstr>
      <vt:lpstr>Eurooppa</vt:lpstr>
      <vt:lpstr>PowerPoint-esitys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Janne Leiviskä</dc:creator>
  <cp:keywords/>
  <dc:description>generated using python-pptx</dc:description>
  <cp:lastModifiedBy>Janne Leiviskä</cp:lastModifiedBy>
  <cp:revision>4</cp:revision>
  <dcterms:created xsi:type="dcterms:W3CDTF">2013-01-27T09:14:16Z</dcterms:created>
  <dcterms:modified xsi:type="dcterms:W3CDTF">2026-03-19T07:41:18Z</dcterms:modified>
  <cp:category/>
</cp:coreProperties>
</file>