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3" r:id="rId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1"/>
  <c:style val="2"/>
  <c:chart>
    <c:autoTitleDeleted val="0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Ateena</c:v>
                </c:pt>
              </c:strCache>
            </c:strRef>
          </c:tx>
          <c:invertIfNegative val="1"/>
          <c:cat>
            <c:strRef>
              <c:f>Sheet1!$A$2:$A$4</c:f>
              <c:strCache>
                <c:ptCount val="3"/>
                <c:pt idx="0">
                  <c:v>Vapaat kansalaiset</c:v>
                </c:pt>
                <c:pt idx="1">
                  <c:v>Metoikit / Perioikit</c:v>
                </c:pt>
                <c:pt idx="2">
                  <c:v>Orjat / Helootit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40</c:v>
                </c:pt>
                <c:pt idx="1">
                  <c:v>20</c:v>
                </c:pt>
                <c:pt idx="2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4EF-40F2-921E-903D3FAD2CE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Sparta</c:v>
                </c:pt>
              </c:strCache>
            </c:strRef>
          </c:tx>
          <c:invertIfNegative val="1"/>
          <c:cat>
            <c:strRef>
              <c:f>Sheet1!$A$2:$A$4</c:f>
              <c:strCache>
                <c:ptCount val="3"/>
                <c:pt idx="0">
                  <c:v>Vapaat kansalaiset</c:v>
                </c:pt>
                <c:pt idx="1">
                  <c:v>Metoikit / Perioikit</c:v>
                </c:pt>
                <c:pt idx="2">
                  <c:v>Orjat / Helootit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10</c:v>
                </c:pt>
                <c:pt idx="1">
                  <c:v>30</c:v>
                </c:pt>
                <c:pt idx="2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4EF-40F2-921E-903D3FAD2CE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-2068027336"/>
        <c:crosses val="autoZero"/>
        <c:crossBetween val="between"/>
      </c:valAx>
      <c:spPr>
        <a:solidFill>
          <a:schemeClr val="bg1"/>
        </a:solidFill>
      </c:spPr>
    </c:plotArea>
    <c:legend>
      <c:legendPos val="r"/>
      <c:overlay val="0"/>
    </c:legend>
    <c:plotVisOnly val="1"/>
    <c:dispBlanksAs val="gap"/>
    <c:showDLblsOverMax val="1"/>
  </c:chart>
  <c:txPr>
    <a:bodyPr/>
    <a:lstStyle/>
    <a:p>
      <a:pPr>
        <a:defRPr sz="1800"/>
      </a:pPr>
      <a:endParaRPr lang="fi-FI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28EF33F-BD39-6EAF-67EF-7C4E454739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32A35C2-9405-1DD3-F432-ED735618A3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A5D3E83-E32F-A1D2-4E7C-54047FA43B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666D1-B95C-4ADC-B996-F6A9924E14D1}" type="datetimeFigureOut">
              <a:rPr lang="fi-FI" smtClean="0"/>
              <a:t>11.2.2026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E9A71B4-38D9-D2DE-4CBF-C570CD964A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CDB4493-386F-DFF6-7967-994445BE5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71293-B35F-43D4-8EC1-7521865E80D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63315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4642906-A9A4-3FC0-A30C-0ECF3C97AB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6676118A-6DC9-9D9C-3637-B5630BA6FB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02404FE-5E5B-F566-B866-FC33F31DE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666D1-B95C-4ADC-B996-F6A9924E14D1}" type="datetimeFigureOut">
              <a:rPr lang="fi-FI" smtClean="0"/>
              <a:t>11.2.2026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5FE27EF-AEF1-D6C3-A49D-7FE590296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1BCF825-1FB4-2ED8-9377-63CA70AEB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71293-B35F-43D4-8EC1-7521865E80D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37337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1E84C080-29F3-17B3-D9D3-10710B8399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8C8A623D-3B0A-42E2-4F1F-5DD8BBE2F8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858C47F-CFB5-10FD-35AB-C8B2AAFF4B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666D1-B95C-4ADC-B996-F6A9924E14D1}" type="datetimeFigureOut">
              <a:rPr lang="fi-FI" smtClean="0"/>
              <a:t>11.2.2026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8CF003E-6577-08FB-F052-F88711DB87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4D1C8C5-98EC-E6EB-3E99-EA35BDCC0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71293-B35F-43D4-8EC1-7521865E80D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32106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A3E688D-9889-440A-8E98-44D026F970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9BFD53A-F982-8572-5D68-E8AD16ED3F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D12FE61-0777-5EB8-3CB1-13BD3DB50E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666D1-B95C-4ADC-B996-F6A9924E14D1}" type="datetimeFigureOut">
              <a:rPr lang="fi-FI" smtClean="0"/>
              <a:t>11.2.2026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8D2353E-9385-19D7-3997-3409FC25E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B314582-F59D-E1ED-0FC4-25EC7E9F3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71293-B35F-43D4-8EC1-7521865E80D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658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2016966-742A-EA55-AC8F-227250C8F2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4ED748D-6ADC-3BBE-5BAC-47AAA2D074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FA8C6FA-95A6-1889-8337-E5D93A15E2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666D1-B95C-4ADC-B996-F6A9924E14D1}" type="datetimeFigureOut">
              <a:rPr lang="fi-FI" smtClean="0"/>
              <a:t>11.2.2026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85B78C2-B219-4FB9-A0A3-F62ECECEDE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14CD93F-F30B-81A1-502F-CCA64EB27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71293-B35F-43D4-8EC1-7521865E80D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71173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9CD3143-D3B6-52CA-C888-CF3A30C477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DAC39BF-CE79-AA02-7C8F-5A11B00922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AB24F9F-1B9F-4C3C-3D5A-3EDDBAA3BE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0590D5D-BCE1-3634-9855-B11921924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666D1-B95C-4ADC-B996-F6A9924E14D1}" type="datetimeFigureOut">
              <a:rPr lang="fi-FI" smtClean="0"/>
              <a:t>11.2.2026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5407E4E-796A-D0AA-BD26-0CAFC483FC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6A1F0EB-BCC1-39F2-4038-30F73A603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71293-B35F-43D4-8EC1-7521865E80D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31137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71E2127-E072-09D0-EA18-3170B65429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7D6C5E7-FAFF-C825-8050-EEAD250FDA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BF91451E-6A1A-70D6-C618-E5831EBC1F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93737195-90DF-7114-05FB-918F54402E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059BA7D5-BA93-EF16-0E00-37C9133DCD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37B4233C-E2F6-95B1-2E78-67A5B5CE03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666D1-B95C-4ADC-B996-F6A9924E14D1}" type="datetimeFigureOut">
              <a:rPr lang="fi-FI" smtClean="0"/>
              <a:t>11.2.2026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03ADD22C-36B0-A53F-CA8A-3118D2691E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1D92E41-3425-510D-B98B-6F40B8F670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71293-B35F-43D4-8EC1-7521865E80D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9882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913F259-C146-18FB-566D-5083AD91C3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BEC65529-55F0-BEE4-5B8E-ABEFECDAC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666D1-B95C-4ADC-B996-F6A9924E14D1}" type="datetimeFigureOut">
              <a:rPr lang="fi-FI" smtClean="0"/>
              <a:t>11.2.2026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B598634B-3CB6-203C-7F6E-324D8765C5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E694AF5-BB74-65BE-B6CB-B3826751B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71293-B35F-43D4-8EC1-7521865E80D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840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AAE5CF78-6531-E3D8-7507-C499854E4A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666D1-B95C-4ADC-B996-F6A9924E14D1}" type="datetimeFigureOut">
              <a:rPr lang="fi-FI" smtClean="0"/>
              <a:t>11.2.2026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7B641E5C-C2ED-D7A5-4342-25F446A91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3083EDFF-3472-5E0C-A0C5-2A16B43C6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71293-B35F-43D4-8EC1-7521865E80D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6809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C898498-BD81-58E4-3695-DEC60DC5E9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7E826E4-13AF-D0F9-5961-5777A091A7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0EA95BDC-1E3E-C1D3-88DF-7E42BF5F10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2FD8E6D-2644-DE67-0FCC-1B8B87EE4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666D1-B95C-4ADC-B996-F6A9924E14D1}" type="datetimeFigureOut">
              <a:rPr lang="fi-FI" smtClean="0"/>
              <a:t>11.2.2026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DAF37A6-2F10-618C-209C-326F61FE9D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6FED338-3102-08E4-FF9B-73C96BC33B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71293-B35F-43D4-8EC1-7521865E80D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56107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5EF745B-3885-B063-6532-9B3D9CB904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BC2EBA1A-224E-1343-13D8-B9F68D5834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F395DA0F-7A28-59C2-59DC-76168BC803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E359644-EEEB-1E1D-BCA6-DA152DEB2C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666D1-B95C-4ADC-B996-F6A9924E14D1}" type="datetimeFigureOut">
              <a:rPr lang="fi-FI" smtClean="0"/>
              <a:t>11.2.2026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BAC310F-F9D6-C87D-37C7-CDFC7B46B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8F6E396-88BD-740E-5E99-9F5D3D4A07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71293-B35F-43D4-8EC1-7521865E80D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96537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038F8F5-EB16-FE72-7522-FDD8321774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D792F18-383A-8340-0CBF-3DE09AF531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0049B31-0584-7AF4-AF59-1AA3247E4B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B8666D1-B95C-4ADC-B996-F6A9924E14D1}" type="datetimeFigureOut">
              <a:rPr lang="fi-FI" smtClean="0"/>
              <a:t>11.2.2026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34C98C9-FCD6-C9E0-C43C-0890666BF8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3BA83C0-6F86-D87A-B02F-335C9D6A72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2171293-B35F-43D4-8EC1-7521865E80D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219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901F31D-03B3-15CB-3727-54E345493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Tutki Ateenan ja Spartan talouden eroja.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E1FE4FF-09D1-7385-22BF-286F828709DA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fi-FI" dirty="0"/>
              <a:t>Keskeiset erot</a:t>
            </a:r>
          </a:p>
        </p:txBody>
      </p:sp>
    </p:spTree>
    <p:extLst>
      <p:ext uri="{BB962C8B-B14F-4D97-AF65-F5344CB8AC3E}">
        <p14:creationId xmlns:p14="http://schemas.microsoft.com/office/powerpoint/2010/main" val="16866707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Ateena ja Sparta – väestörakenne</a:t>
            </a:r>
          </a:p>
        </p:txBody>
      </p:sp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2438400" y="1371600"/>
          <a:ext cx="73152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14</Words>
  <Application>Microsoft Office PowerPoint</Application>
  <PresentationFormat>Laajakuva</PresentationFormat>
  <Paragraphs>3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Office-teema</vt:lpstr>
      <vt:lpstr>Tutki Ateenan ja Spartan talouden eroja.</vt:lpstr>
      <vt:lpstr>Ateena ja Sparta – väestörakenne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Janne Leiviskä</dc:creator>
  <cp:lastModifiedBy>Janne Leiviskä</cp:lastModifiedBy>
  <cp:revision>1</cp:revision>
  <dcterms:created xsi:type="dcterms:W3CDTF">2026-02-11T08:44:45Z</dcterms:created>
  <dcterms:modified xsi:type="dcterms:W3CDTF">2026-02-11T08:46:12Z</dcterms:modified>
</cp:coreProperties>
</file>