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728165-43BC-BC2C-C6A2-372A90892C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E1DF332-1A48-3D37-2ED4-E256DB361A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1BD186E-F5FE-4737-B83C-FB813A4B5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6C3FB-7692-4CF4-9834-629805685E52}" type="datetimeFigureOut">
              <a:rPr lang="fi-FI" smtClean="0"/>
              <a:t>3.2.2026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39D1D7C-DBC3-B1F2-CAA0-3256CE4E7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85BA55D-6BD1-EEED-C952-075537140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CC09-1F70-42E2-9DB0-4A832BAE44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5087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F12201-FE79-5A06-E5AD-0D28A0E5A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0C417C3-F98A-F4AB-1A3A-9BFA48D302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39241EC-B761-C09D-FB42-54E89CC6A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6C3FB-7692-4CF4-9834-629805685E52}" type="datetimeFigureOut">
              <a:rPr lang="fi-FI" smtClean="0"/>
              <a:t>3.2.2026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40AB35E-7942-4DEB-3C13-F4CD776DE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365780C-305C-5867-2F4A-2C3E54196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CC09-1F70-42E2-9DB0-4A832BAE44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5829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65AB001E-3B0B-3B0C-6BE6-2451707771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277C5D8-FF18-3EC5-2E07-6A69EAAB08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0425D35-BC71-B5FE-E5AF-12820875B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6C3FB-7692-4CF4-9834-629805685E52}" type="datetimeFigureOut">
              <a:rPr lang="fi-FI" smtClean="0"/>
              <a:t>3.2.2026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21995F7-DB56-7B0B-4146-A7D6C0DDE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2A4C802-8EC8-15C3-A576-CB565A2C1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CC09-1F70-42E2-9DB0-4A832BAE44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4030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464F656-DC57-8E81-D374-96632EF22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29DBA0E-F611-B9E8-63C7-3B9477784D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88F5FEF-7CB8-C4D1-396E-EF92AD2EE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6C3FB-7692-4CF4-9834-629805685E52}" type="datetimeFigureOut">
              <a:rPr lang="fi-FI" smtClean="0"/>
              <a:t>3.2.2026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3045737-8987-EED6-A799-1C9447FCC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D5E3221-A053-09BD-FE15-ABFA32F46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CC09-1F70-42E2-9DB0-4A832BAE44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8648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74329CF-F668-4E7F-1D5C-10BCFCE3C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211C892-753F-0D72-7474-3BBBF04315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6776E7D-C2CC-23A4-63F1-B1E20DC91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6C3FB-7692-4CF4-9834-629805685E52}" type="datetimeFigureOut">
              <a:rPr lang="fi-FI" smtClean="0"/>
              <a:t>3.2.2026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F1C6D92-7A87-A4C6-D99E-290495D95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E7F9E06-48CD-E891-312A-7A1302903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CC09-1F70-42E2-9DB0-4A832BAE44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7707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1330C6-5D28-489B-5A03-66435CC19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35926D9-63C5-7BF6-83FD-3192ECB15F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072D4F7-4349-9C92-3873-3427D1B86C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A08F3F7-F5F6-00EB-FD8F-027556D40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6C3FB-7692-4CF4-9834-629805685E52}" type="datetimeFigureOut">
              <a:rPr lang="fi-FI" smtClean="0"/>
              <a:t>3.2.2026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906927A-E598-E0B5-C393-CB0362713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9071510-B5D9-B455-1EA6-F7D39B747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CC09-1F70-42E2-9DB0-4A832BAE44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3431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D35831E-5FC4-710B-D04F-0282198AA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DDBD190-2E59-30C6-465D-A528BEFD8F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139C69D-8AC2-35A5-D3E3-ABF523C52C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13CF3B2-0386-02BE-C458-0B76CF4CDF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AA1355F-7FF3-641F-2E34-E0F98550A0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89875BD8-F20E-D6AF-B059-A28A75858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6C3FB-7692-4CF4-9834-629805685E52}" type="datetimeFigureOut">
              <a:rPr lang="fi-FI" smtClean="0"/>
              <a:t>3.2.2026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FBFCC5AA-0EE3-F96B-529D-73E255BF8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B792B4-EA53-B1CB-FB76-206DDDF21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CC09-1F70-42E2-9DB0-4A832BAE44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4569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80A2B91-FA4C-B483-003A-4442ABB53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E168FD3-2498-FCD3-2C6B-59C800B79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6C3FB-7692-4CF4-9834-629805685E52}" type="datetimeFigureOut">
              <a:rPr lang="fi-FI" smtClean="0"/>
              <a:t>3.2.2026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CA924D2-E09E-B45F-4180-F07B9BCF6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533D892-CA49-5360-7E71-977E32696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CC09-1F70-42E2-9DB0-4A832BAE44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3516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E7047670-AB66-F37C-2AC2-27702EAAA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6C3FB-7692-4CF4-9834-629805685E52}" type="datetimeFigureOut">
              <a:rPr lang="fi-FI" smtClean="0"/>
              <a:t>3.2.2026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ECCE1E7-98DA-2058-4E9D-205BC516C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2E3A7F9-88A6-1933-A7AA-6F53AE90B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CC09-1F70-42E2-9DB0-4A832BAE44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8764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D01D5D3-34DA-044F-4783-1304F7097B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3B619AC-6ADD-FD14-D4AB-3C206908B2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B044F5E-5F9B-5F62-FDF2-08E73B3B1D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9FEBDBB-61BF-179F-64C7-779C9199B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6C3FB-7692-4CF4-9834-629805685E52}" type="datetimeFigureOut">
              <a:rPr lang="fi-FI" smtClean="0"/>
              <a:t>3.2.2026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31B3977-B7C4-F49C-4716-83F52AA87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E430682-161C-3573-2B85-836393698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CC09-1F70-42E2-9DB0-4A832BAE44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7096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0C649E4-F9E7-BE6A-963D-E2E6715443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A2A10E18-11AD-393D-69B1-D8363C9B05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555395F-B928-D08D-9E7C-57A08A2CC8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3176BF5-A8D4-44C9-43E6-6CDD3DB3E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6C3FB-7692-4CF4-9834-629805685E52}" type="datetimeFigureOut">
              <a:rPr lang="fi-FI" smtClean="0"/>
              <a:t>3.2.2026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92D7264-3A6F-0E09-7CD2-027F4A7C8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02F897D-9DD3-DEDA-1923-E87A4F90A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CC09-1F70-42E2-9DB0-4A832BAE44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4415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449D7997-614A-527F-1580-550831360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DABC1AB-EEDE-5322-4208-6A85DC4C12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7513CB1-7609-C397-7075-3955CA9454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E6C3FB-7692-4CF4-9834-629805685E52}" type="datetimeFigureOut">
              <a:rPr lang="fi-FI" smtClean="0"/>
              <a:t>3.2.2026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B86DF92-808F-B307-5DC6-111705761D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F1BDF0F-E6AA-BF36-F813-8941046134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2ECC09-1F70-42E2-9DB0-4A832BAE44F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311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01E989-6A77-9060-A9CB-564A20F7E8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TALOUSHISTORIA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39B1198-8D18-CE65-2CEA-57A9AC5A07E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4854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4EB730-1651-91B4-8022-4F247DE0B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9C1A486-8593-F892-1526-80A656FB29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0000"/>
            <a:ext cx="10769600" cy="4906963"/>
          </a:xfrm>
          <a:solidFill>
            <a:schemeClr val="bg1"/>
          </a:solidFill>
        </p:spPr>
        <p:txBody>
          <a:bodyPr/>
          <a:lstStyle/>
          <a:p>
            <a:r>
              <a:rPr lang="fi-FI" dirty="0"/>
              <a:t>KERTAA </a:t>
            </a:r>
            <a:r>
              <a:rPr lang="fi-FI"/>
              <a:t>MAAILMANHISTORIAN AIKAKAUDET.</a:t>
            </a:r>
            <a:endParaRPr lang="fi-FI" dirty="0"/>
          </a:p>
          <a:p>
            <a:r>
              <a:rPr lang="fi-FI" dirty="0"/>
              <a:t>LAADI NIISTÄ POWERPOINT- TAI WORD-TIEDOSTO.</a:t>
            </a:r>
          </a:p>
          <a:p>
            <a:r>
              <a:rPr lang="fi-FI" dirty="0"/>
              <a:t>ETSI JAOTTELU VARHAISISTA KORKEAKULTTUUREISTA NYKYAIKAAN.</a:t>
            </a:r>
          </a:p>
          <a:p>
            <a:r>
              <a:rPr lang="fi-FI" dirty="0"/>
              <a:t>AJOITA (ALKU JA LOPPU).</a:t>
            </a:r>
          </a:p>
          <a:p>
            <a:r>
              <a:rPr lang="fi-FI" dirty="0"/>
              <a:t>ETSI JOKAISELLE AIKAKAUDELLE KAKSI TYYPILLISTÄ TALOUDEN PIIRRETTÄ. KUMMASTAKIN KIRJAA YLÖS KOKONAINEN VIRKE.</a:t>
            </a:r>
          </a:p>
          <a:p>
            <a:r>
              <a:rPr lang="fi-FI" dirty="0"/>
              <a:t>KATSO MALLI SEURAAVASTA DIASTA.</a:t>
            </a:r>
          </a:p>
          <a:p>
            <a:r>
              <a:rPr lang="fi-FI" dirty="0"/>
              <a:t>ARVIOINTI 0-3 PISTETTÄ.</a:t>
            </a:r>
          </a:p>
          <a:p>
            <a:r>
              <a:rPr lang="fi-FI" b="1" dirty="0"/>
              <a:t>TÄTÄ EI TEHDÄ TEKOÄLYLLÄ!</a:t>
            </a:r>
          </a:p>
        </p:txBody>
      </p:sp>
    </p:spTree>
    <p:extLst>
      <p:ext uri="{BB962C8B-B14F-4D97-AF65-F5344CB8AC3E}">
        <p14:creationId xmlns:p14="http://schemas.microsoft.com/office/powerpoint/2010/main" val="1511597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82C51CF-19A4-F11F-141A-445DEC9116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MAAILMANHISTORIAN AIKAKAUDET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47335C3-EA67-0E20-DCCB-E404CD6B5ED3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fi-FI" dirty="0"/>
              <a:t>VARHAISET KORKEAKULTTURIT (n. 3000 eaa-800 </a:t>
            </a:r>
            <a:r>
              <a:rPr lang="fi-FI" dirty="0" err="1"/>
              <a:t>eaa</a:t>
            </a:r>
            <a:r>
              <a:rPr lang="fi-FI" dirty="0"/>
              <a:t>)</a:t>
            </a:r>
          </a:p>
          <a:p>
            <a:pPr marL="0" indent="0">
              <a:buNone/>
            </a:pPr>
            <a:r>
              <a:rPr lang="fi-FI" dirty="0"/>
              <a:t>- PYYNTIKULTTUURISTA SIIRRYTÄÄN MAATALOUTEEN.</a:t>
            </a:r>
          </a:p>
        </p:txBody>
      </p:sp>
    </p:spTree>
    <p:extLst>
      <p:ext uri="{BB962C8B-B14F-4D97-AF65-F5344CB8AC3E}">
        <p14:creationId xmlns:p14="http://schemas.microsoft.com/office/powerpoint/2010/main" val="1179554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69</Words>
  <Application>Microsoft Office PowerPoint</Application>
  <PresentationFormat>Laajakuva</PresentationFormat>
  <Paragraphs>13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Office-teema</vt:lpstr>
      <vt:lpstr>TALOUSHISTORIA</vt:lpstr>
      <vt:lpstr>TEHTÄVÄ:</vt:lpstr>
      <vt:lpstr>MAAILMANHISTORIAN AIKAKAUDET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Janne Leiviskä</dc:creator>
  <cp:lastModifiedBy>Janne Leiviskä</cp:lastModifiedBy>
  <cp:revision>2</cp:revision>
  <dcterms:created xsi:type="dcterms:W3CDTF">2026-02-03T12:08:43Z</dcterms:created>
  <dcterms:modified xsi:type="dcterms:W3CDTF">2026-02-03T17:12:11Z</dcterms:modified>
</cp:coreProperties>
</file>