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4" r:id="rId7"/>
    <p:sldId id="266" r:id="rId8"/>
    <p:sldId id="265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1"/>
    <p:restoredTop sz="94404"/>
  </p:normalViewPr>
  <p:slideViewPr>
    <p:cSldViewPr snapToGrid="0">
      <p:cViewPr varScale="1">
        <p:scale>
          <a:sx n="30" d="100"/>
          <a:sy n="30" d="100"/>
        </p:scale>
        <p:origin x="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27.2.2024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5. </a:t>
            </a:r>
            <a:r>
              <a:rPr lang="en-GB" dirty="0" err="1"/>
              <a:t>Suurvaltojen</a:t>
            </a:r>
            <a:r>
              <a:rPr lang="en-GB" dirty="0"/>
              <a:t> </a:t>
            </a:r>
            <a:r>
              <a:rPr lang="en-GB" dirty="0" err="1"/>
              <a:t>asema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tavoitteet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Kansainliitto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 err="1">
                <a:solidFill>
                  <a:schemeClr val="tx1"/>
                </a:solidFill>
              </a:rPr>
              <a:t>Tavoitteena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rauha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Kansainliitto</a:t>
            </a:r>
            <a:r>
              <a:rPr lang="en-GB" dirty="0"/>
              <a:t> </a:t>
            </a:r>
            <a:r>
              <a:rPr lang="en-GB" dirty="0" err="1"/>
              <a:t>perustettiin</a:t>
            </a:r>
            <a:r>
              <a:rPr lang="en-GB" dirty="0"/>
              <a:t> 1919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presidentti</a:t>
            </a:r>
            <a:r>
              <a:rPr lang="en-GB" dirty="0"/>
              <a:t> Woodrow </a:t>
            </a:r>
            <a:r>
              <a:rPr lang="en-GB" dirty="0" err="1"/>
              <a:t>Wilsonin</a:t>
            </a:r>
            <a:r>
              <a:rPr lang="en-GB" dirty="0"/>
              <a:t> </a:t>
            </a:r>
            <a:r>
              <a:rPr lang="en-GB" dirty="0" err="1"/>
              <a:t>aloitteesta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Tavoitteena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tulevien</a:t>
            </a:r>
            <a:r>
              <a:rPr lang="en-GB" dirty="0"/>
              <a:t> </a:t>
            </a:r>
            <a:r>
              <a:rPr lang="en-GB" dirty="0" err="1"/>
              <a:t>suursotien</a:t>
            </a:r>
            <a:r>
              <a:rPr lang="en-GB" dirty="0"/>
              <a:t> </a:t>
            </a:r>
            <a:r>
              <a:rPr lang="en-GB" dirty="0" err="1"/>
              <a:t>estäminen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valtioiden</a:t>
            </a:r>
            <a:r>
              <a:rPr lang="en-GB" dirty="0"/>
              <a:t> </a:t>
            </a:r>
            <a:r>
              <a:rPr lang="en-GB" dirty="0" err="1"/>
              <a:t>välisten</a:t>
            </a:r>
            <a:r>
              <a:rPr lang="en-GB" dirty="0"/>
              <a:t> </a:t>
            </a:r>
            <a:r>
              <a:rPr lang="en-GB" dirty="0" err="1"/>
              <a:t>kiistojen</a:t>
            </a:r>
            <a:r>
              <a:rPr lang="en-GB" b="1" dirty="0"/>
              <a:t> </a:t>
            </a:r>
            <a:r>
              <a:rPr lang="en-GB" b="1" dirty="0" err="1"/>
              <a:t>rauhanomainen</a:t>
            </a:r>
            <a:r>
              <a:rPr lang="en-GB" b="1" dirty="0"/>
              <a:t> </a:t>
            </a:r>
            <a:r>
              <a:rPr lang="en-GB" dirty="0" err="1"/>
              <a:t>ratkaisu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089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Kansainliiton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jäsenet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743201"/>
            <a:ext cx="21031200" cy="913326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 </a:t>
            </a:r>
            <a:r>
              <a:rPr lang="en-GB" dirty="0" err="1"/>
              <a:t>järjestön</a:t>
            </a:r>
            <a:r>
              <a:rPr lang="en-GB" dirty="0"/>
              <a:t> </a:t>
            </a:r>
            <a:r>
              <a:rPr lang="en-GB" dirty="0" err="1"/>
              <a:t>ulkopuolelle</a:t>
            </a:r>
            <a:r>
              <a:rPr lang="en-GB" dirty="0"/>
              <a:t>. 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Ensimmäisen</a:t>
            </a:r>
            <a:r>
              <a:rPr lang="en-GB" dirty="0"/>
              <a:t>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noudatti</a:t>
            </a:r>
            <a:r>
              <a:rPr lang="en-GB" dirty="0"/>
              <a:t> </a:t>
            </a:r>
            <a:r>
              <a:rPr lang="en-GB" dirty="0" err="1"/>
              <a:t>Monroen</a:t>
            </a:r>
            <a:r>
              <a:rPr lang="en-GB" dirty="0"/>
              <a:t> </a:t>
            </a:r>
            <a:r>
              <a:rPr lang="en-GB" dirty="0" err="1"/>
              <a:t>oppia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 Sen </a:t>
            </a:r>
            <a:r>
              <a:rPr lang="en-GB" dirty="0" err="1"/>
              <a:t>mukaan</a:t>
            </a:r>
            <a:r>
              <a:rPr lang="en-GB" dirty="0"/>
              <a:t> USA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puutu</a:t>
            </a:r>
            <a:r>
              <a:rPr lang="en-GB" dirty="0"/>
              <a:t> </a:t>
            </a:r>
            <a:r>
              <a:rPr lang="en-GB" dirty="0" err="1"/>
              <a:t>puuttu</a:t>
            </a:r>
            <a:r>
              <a:rPr lang="en-GB" dirty="0"/>
              <a:t> </a:t>
            </a:r>
            <a:r>
              <a:rPr lang="en-GB" dirty="0" err="1"/>
              <a:t>Euroopan</a:t>
            </a:r>
            <a:r>
              <a:rPr lang="en-GB" dirty="0"/>
              <a:t> </a:t>
            </a:r>
            <a:r>
              <a:rPr lang="en-GB" dirty="0" err="1"/>
              <a:t>asioihin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Pysyviksi</a:t>
            </a:r>
            <a:r>
              <a:rPr lang="en-GB" dirty="0"/>
              <a:t> </a:t>
            </a:r>
            <a:r>
              <a:rPr lang="en-GB" dirty="0" err="1"/>
              <a:t>jäseniksi</a:t>
            </a:r>
            <a:r>
              <a:rPr lang="en-GB" dirty="0"/>
              <a:t> </a:t>
            </a:r>
            <a:r>
              <a:rPr lang="en-GB" dirty="0" err="1"/>
              <a:t>tulivat</a:t>
            </a:r>
            <a:r>
              <a:rPr lang="en-GB" dirty="0"/>
              <a:t> Iso-Britannia, </a:t>
            </a:r>
            <a:r>
              <a:rPr lang="en-GB" dirty="0" err="1"/>
              <a:t>Ranska</a:t>
            </a:r>
            <a:r>
              <a:rPr lang="en-GB" dirty="0"/>
              <a:t>, Italia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Japani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</a:t>
            </a:r>
            <a:r>
              <a:rPr lang="en-GB" dirty="0"/>
              <a:t> </a:t>
            </a:r>
            <a:r>
              <a:rPr lang="en-GB" dirty="0" err="1"/>
              <a:t>otettiin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1926 (</a:t>
            </a:r>
            <a:r>
              <a:rPr lang="en-GB" dirty="0" err="1"/>
              <a:t>erosi</a:t>
            </a:r>
            <a:r>
              <a:rPr lang="en-GB" dirty="0"/>
              <a:t> 1933 </a:t>
            </a:r>
            <a:r>
              <a:rPr lang="en-GB" dirty="0" err="1"/>
              <a:t>Hitlerin</a:t>
            </a:r>
            <a:r>
              <a:rPr lang="en-GB" dirty="0"/>
              <a:t> </a:t>
            </a:r>
            <a:r>
              <a:rPr lang="en-GB" dirty="0" err="1"/>
              <a:t>valtaannousun</a:t>
            </a:r>
            <a:r>
              <a:rPr lang="en-GB" dirty="0"/>
              <a:t> </a:t>
            </a:r>
            <a:r>
              <a:rPr lang="en-GB" dirty="0" err="1"/>
              <a:t>myötä</a:t>
            </a:r>
            <a:r>
              <a:rPr lang="en-GB" dirty="0"/>
              <a:t>).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Aiemmin</a:t>
            </a:r>
            <a:r>
              <a:rPr lang="en-GB" dirty="0"/>
              <a:t> </a:t>
            </a:r>
            <a:r>
              <a:rPr lang="en-GB" dirty="0" err="1"/>
              <a:t>liittoon</a:t>
            </a:r>
            <a:r>
              <a:rPr lang="en-GB" dirty="0"/>
              <a:t> </a:t>
            </a:r>
            <a:r>
              <a:rPr lang="en-GB" dirty="0" err="1"/>
              <a:t>kielteisesti</a:t>
            </a:r>
            <a:r>
              <a:rPr lang="en-GB" dirty="0"/>
              <a:t> </a:t>
            </a:r>
            <a:r>
              <a:rPr lang="en-GB" dirty="0" err="1"/>
              <a:t>suhtautunut</a:t>
            </a:r>
            <a:r>
              <a:rPr lang="en-GB" dirty="0"/>
              <a:t> </a:t>
            </a:r>
            <a:r>
              <a:rPr lang="en-GB" dirty="0" err="1"/>
              <a:t>Neuvostoliitto</a:t>
            </a:r>
            <a:r>
              <a:rPr lang="en-GB" dirty="0"/>
              <a:t> </a:t>
            </a:r>
            <a:r>
              <a:rPr lang="en-GB" dirty="0" err="1"/>
              <a:t>liittyi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1934.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Jäsenvaltioita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yhteensä</a:t>
            </a:r>
            <a:r>
              <a:rPr lang="en-GB" dirty="0"/>
              <a:t> 58.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355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Saavutuksia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vähän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Ensimmäisen</a:t>
            </a:r>
            <a:r>
              <a:rPr lang="en-GB" dirty="0"/>
              <a:t>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itsenäistyneet</a:t>
            </a:r>
            <a:r>
              <a:rPr lang="en-GB" dirty="0"/>
              <a:t> </a:t>
            </a: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tukeutuivat</a:t>
            </a:r>
            <a:r>
              <a:rPr lang="en-GB" dirty="0"/>
              <a:t> </a:t>
            </a:r>
            <a:r>
              <a:rPr lang="en-GB" dirty="0" err="1"/>
              <a:t>Kansainliittoon</a:t>
            </a:r>
            <a:r>
              <a:rPr lang="en-GB" dirty="0"/>
              <a:t>.</a:t>
            </a:r>
            <a:endParaRPr lang="en-GB" sz="66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Kansainliitto</a:t>
            </a:r>
            <a:r>
              <a:rPr lang="en-GB" dirty="0"/>
              <a:t> </a:t>
            </a:r>
            <a:r>
              <a:rPr lang="en-GB" dirty="0" err="1"/>
              <a:t>onnistui</a:t>
            </a:r>
            <a:r>
              <a:rPr lang="en-GB" dirty="0"/>
              <a:t> </a:t>
            </a:r>
            <a:r>
              <a:rPr lang="en-GB" dirty="0" err="1"/>
              <a:t>ratkaisemaan</a:t>
            </a:r>
            <a:r>
              <a:rPr lang="en-GB" dirty="0"/>
              <a:t> vain </a:t>
            </a:r>
            <a:r>
              <a:rPr lang="en-GB" dirty="0" err="1"/>
              <a:t>pieniä</a:t>
            </a:r>
            <a:r>
              <a:rPr lang="en-GB" dirty="0"/>
              <a:t> </a:t>
            </a:r>
            <a:r>
              <a:rPr lang="en-GB" dirty="0" err="1"/>
              <a:t>konflikteja</a:t>
            </a:r>
            <a:r>
              <a:rPr lang="en-GB" dirty="0"/>
              <a:t>,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Ahvenanmaan</a:t>
            </a:r>
            <a:r>
              <a:rPr lang="en-GB" dirty="0"/>
              <a:t> </a:t>
            </a:r>
            <a:r>
              <a:rPr lang="en-GB" dirty="0" err="1"/>
              <a:t>kiistan</a:t>
            </a:r>
            <a:r>
              <a:rPr lang="en-GB" dirty="0"/>
              <a:t> </a:t>
            </a:r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Ruotsin</a:t>
            </a:r>
            <a:r>
              <a:rPr lang="en-GB" dirty="0"/>
              <a:t> </a:t>
            </a:r>
            <a:r>
              <a:rPr lang="en-GB" dirty="0" err="1"/>
              <a:t>välillä</a:t>
            </a:r>
            <a:r>
              <a:rPr lang="en-GB" dirty="0"/>
              <a:t>.</a:t>
            </a:r>
            <a:endParaRPr lang="en-GB" sz="66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Liitto</a:t>
            </a:r>
            <a:r>
              <a:rPr lang="en-GB" dirty="0"/>
              <a:t> </a:t>
            </a:r>
            <a:r>
              <a:rPr lang="en-GB" dirty="0" err="1"/>
              <a:t>teki</a:t>
            </a:r>
            <a:r>
              <a:rPr lang="en-GB" dirty="0"/>
              <a:t> </a:t>
            </a:r>
            <a:r>
              <a:rPr lang="en-GB" dirty="0" err="1"/>
              <a:t>pioneerityötä</a:t>
            </a:r>
            <a:r>
              <a:rPr lang="en-GB" dirty="0"/>
              <a:t> </a:t>
            </a:r>
            <a:r>
              <a:rPr lang="en-GB" dirty="0" err="1"/>
              <a:t>humanitäärisessä</a:t>
            </a:r>
            <a:r>
              <a:rPr lang="en-GB" dirty="0"/>
              <a:t> </a:t>
            </a:r>
            <a:r>
              <a:rPr lang="en-GB" dirty="0" err="1"/>
              <a:t>työssä</a:t>
            </a:r>
            <a:r>
              <a:rPr lang="en-GB" dirty="0"/>
              <a:t>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pakolaisten</a:t>
            </a:r>
            <a:r>
              <a:rPr lang="en-GB" dirty="0"/>
              <a:t> </a:t>
            </a:r>
            <a:r>
              <a:rPr lang="en-GB" dirty="0" err="1"/>
              <a:t>avustamisessa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nälänhätien</a:t>
            </a:r>
            <a:r>
              <a:rPr lang="en-GB" dirty="0"/>
              <a:t> </a:t>
            </a:r>
            <a:r>
              <a:rPr lang="en-GB" dirty="0" err="1"/>
              <a:t>torjumisessa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3402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Miksi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onnistunut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Liitto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onnistunut</a:t>
            </a:r>
            <a:r>
              <a:rPr lang="en-GB" dirty="0"/>
              <a:t> </a:t>
            </a:r>
            <a:r>
              <a:rPr lang="en-GB" dirty="0" err="1"/>
              <a:t>ratkaisemaan</a:t>
            </a:r>
            <a:r>
              <a:rPr lang="en-GB" dirty="0"/>
              <a:t> tai </a:t>
            </a:r>
            <a:r>
              <a:rPr lang="en-GB" dirty="0" err="1"/>
              <a:t>estämään</a:t>
            </a:r>
            <a:r>
              <a:rPr lang="en-GB" dirty="0"/>
              <a:t> </a:t>
            </a:r>
            <a:r>
              <a:rPr lang="en-GB" dirty="0" err="1"/>
              <a:t>suuria</a:t>
            </a:r>
            <a:r>
              <a:rPr lang="en-GB" dirty="0"/>
              <a:t> </a:t>
            </a:r>
            <a:r>
              <a:rPr lang="en-GB" dirty="0" err="1"/>
              <a:t>konflikteja</a:t>
            </a:r>
            <a:r>
              <a:rPr lang="en-GB" dirty="0"/>
              <a:t>:</a:t>
            </a:r>
            <a:endParaRPr lang="en-GB" sz="66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Italian </a:t>
            </a:r>
            <a:r>
              <a:rPr lang="en-GB" dirty="0" err="1"/>
              <a:t>hyökkäys</a:t>
            </a:r>
            <a:r>
              <a:rPr lang="en-GB" dirty="0"/>
              <a:t> </a:t>
            </a:r>
            <a:r>
              <a:rPr lang="en-GB" dirty="0" err="1"/>
              <a:t>Abessiniaan</a:t>
            </a:r>
            <a:r>
              <a:rPr lang="en-GB" dirty="0"/>
              <a:t> (</a:t>
            </a:r>
            <a:r>
              <a:rPr lang="en-GB" dirty="0" err="1"/>
              <a:t>Etiopiaan</a:t>
            </a:r>
            <a:r>
              <a:rPr lang="en-GB" dirty="0"/>
              <a:t>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Japanin </a:t>
            </a:r>
            <a:r>
              <a:rPr lang="en-GB" dirty="0" err="1"/>
              <a:t>hyökkäys</a:t>
            </a:r>
            <a:r>
              <a:rPr lang="en-GB" dirty="0"/>
              <a:t> </a:t>
            </a:r>
            <a:r>
              <a:rPr lang="en-GB" dirty="0" err="1"/>
              <a:t>Kiinaan</a:t>
            </a:r>
            <a:endParaRPr lang="en-GB" sz="60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aggressiivinen</a:t>
            </a:r>
            <a:r>
              <a:rPr lang="en-GB" dirty="0"/>
              <a:t> </a:t>
            </a:r>
            <a:r>
              <a:rPr lang="en-GB" dirty="0" err="1"/>
              <a:t>Versailles’n</a:t>
            </a:r>
            <a:r>
              <a:rPr lang="en-GB" dirty="0"/>
              <a:t> </a:t>
            </a:r>
            <a:r>
              <a:rPr lang="en-GB" dirty="0" err="1"/>
              <a:t>rauhansopimuksen</a:t>
            </a:r>
            <a:r>
              <a:rPr lang="en-GB" dirty="0"/>
              <a:t> </a:t>
            </a:r>
            <a:r>
              <a:rPr lang="en-GB" dirty="0" err="1"/>
              <a:t>vastainen</a:t>
            </a:r>
            <a:r>
              <a:rPr lang="en-GB" dirty="0"/>
              <a:t> </a:t>
            </a:r>
            <a:r>
              <a:rPr lang="en-GB" dirty="0" err="1"/>
              <a:t>ulkopolitiikka</a:t>
            </a:r>
            <a:r>
              <a:rPr lang="en-GB" dirty="0"/>
              <a:t> 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Syynä</a:t>
            </a:r>
            <a:r>
              <a:rPr lang="en-GB" dirty="0"/>
              <a:t> </a:t>
            </a:r>
            <a:r>
              <a:rPr lang="en-GB" dirty="0" err="1"/>
              <a:t>liiton</a:t>
            </a:r>
            <a:r>
              <a:rPr lang="en-GB" dirty="0"/>
              <a:t> </a:t>
            </a:r>
            <a:r>
              <a:rPr lang="en-GB" dirty="0" err="1"/>
              <a:t>heikkouteen</a:t>
            </a:r>
            <a:r>
              <a:rPr lang="en-GB" dirty="0"/>
              <a:t> </a:t>
            </a:r>
            <a:r>
              <a:rPr lang="en-GB" dirty="0" err="1"/>
              <a:t>sotilaallisten</a:t>
            </a:r>
            <a:r>
              <a:rPr lang="en-GB" dirty="0"/>
              <a:t> </a:t>
            </a:r>
            <a:r>
              <a:rPr lang="en-GB" dirty="0" err="1"/>
              <a:t>voimakeinojen</a:t>
            </a:r>
            <a:r>
              <a:rPr lang="en-GB" dirty="0"/>
              <a:t> </a:t>
            </a:r>
            <a:r>
              <a:rPr lang="en-GB" dirty="0" err="1"/>
              <a:t>puute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puuttuminen</a:t>
            </a:r>
            <a:r>
              <a:rPr lang="en-GB" dirty="0"/>
              <a:t>.</a:t>
            </a:r>
          </a:p>
          <a:p>
            <a:pPr fontAlgn="base"/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9713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189</Words>
  <Application>Microsoft Office PowerPoint</Application>
  <PresentationFormat>Mukautettu</PresentationFormat>
  <Paragraphs>33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 5. Suurvaltojen asema ja tavoitteet</vt:lpstr>
      <vt:lpstr>Kansainliitto: Tavoitteena rauha</vt:lpstr>
      <vt:lpstr>Kansainliiton jäsenet</vt:lpstr>
      <vt:lpstr>Saavutuksia vähän</vt:lpstr>
      <vt:lpstr>Miksi ei onnistunut?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Janne Leiviskä</cp:lastModifiedBy>
  <cp:revision>39</cp:revision>
  <cp:lastPrinted>2017-11-30T08:45:33Z</cp:lastPrinted>
  <dcterms:created xsi:type="dcterms:W3CDTF">2020-05-05T09:10:38Z</dcterms:created>
  <dcterms:modified xsi:type="dcterms:W3CDTF">2024-02-27T07:25:21Z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