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02C6B2-1FAA-CF3F-9F51-7B461ED35E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F6B5A71-37B4-D037-EB4E-1BD1F2004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C6B368-2992-8D2E-84B3-A6BBFC5B0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483E39-83FA-B885-C1D9-E92044283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2F85B5-9F5C-A06D-0768-401F6B7F1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023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6E8A82-EDDE-E81B-D235-DFDD2823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ECD939-87BD-E930-CDDB-BF78B461C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A1F6E2-781B-4659-27B9-7E77C0A7D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DEDE90-4829-F3FE-2070-83A268583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9E4C6F-9116-403D-8A2D-E3C26F347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615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9344AB-9184-5F00-C197-8DFDC3D7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C5A15CC-9C3E-6049-4B04-8EF6A8735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C4A98E-2F48-FD21-AC6D-BA97DAD0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3A94D1-E630-FADF-DECA-A8E0AC1C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45B3CB-F7C6-8514-139F-0C221A46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041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689B3F-30FC-0C06-1C1D-C936669A7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4B1E24-5295-5F4B-CA1B-F8B79A11C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6014AA2-5909-25E2-D17E-922E2D84E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CF4A0FA-B470-3AFA-1A3D-EDA604E67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021EFAF-51CE-72A6-03D7-AEA428FB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C7AD613-DD16-F7B0-E911-3BF6F7A52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8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361242-EA6B-3D87-4B5B-A6884B4D6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052255F-9F0D-80D2-172D-CF069CB68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CB3D576-34E4-79E7-60E0-4BC5AE1A4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703C10A-B365-DAF3-E3B4-DAA8CCD86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552071B-D3A8-FB7E-76EB-B9ECC76644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36F50DA-48B2-F617-E93F-2427E794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2E0D779-DC3F-6BEE-35CE-34D6E8A4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93F4086-40E1-3EF8-F032-A022628A9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081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CA8CDC-5A33-0B20-54F8-4A0F769E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6D11470-E5F9-BE0E-2B40-55295679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E19C484-D9E4-4B62-296E-83610867E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D1E7582-9D40-64AF-0814-63BD0B49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040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BC77CA8-FF0F-D232-B78F-73B7EFE30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83AF756-1117-E802-0CE8-71A6D8A39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60436D5-8B1B-AC88-8D36-2EE4FA70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425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FAB459-B825-F738-0A0D-C0CEA848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B18F1B-D640-E8A2-6E2F-F7728CBB4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8CCBCE8-C675-52DC-47D0-3684C204F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7EA6C2-D87B-8A30-AC5D-99C3E2A7F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9107E6C-6D53-1EC2-7729-2EE9E434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61FF4D7-B249-4A43-B650-BBA79321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007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A0BD77-8EFD-BA53-D65B-F188B5BC6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56BA8D-A429-EEBD-B43F-927FEDCE8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74CC6B7-B0E4-4E60-DD2C-728938282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49C55DC-9E6C-4DCC-CDDB-EEA842DF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0D347D1-0C35-75F8-F1B7-152DC106A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1A60E0-A00B-A4CB-9776-79371140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647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C41052-D1A7-5784-F931-3229870A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72466D2-62FE-5B77-1926-5173B6476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D02627-5CB2-2897-28B3-9AD69AA6E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CD9CAF7-05E6-78FE-B0F0-AA515917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6534EE3-9B29-9BBC-9117-FD8100FA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060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98196B0-2AF3-6E60-D91A-B00B0C9F8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B152C38-DA1E-715C-CF2D-75570206A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777C26-A745-4C7B-5659-2FC4BCE8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FB659E-1CB8-4276-AE9C-8D05ADD6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97FEF8-4A01-0066-4F4C-5BE9F1D9D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6636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D99AFA6-1B8E-DAFC-DD77-98EA5B3ED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692C26C-4A82-9BF7-2F20-FEBE9BC16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8A5140-ED08-0911-10BD-3E5DF4718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54841-1FDB-4E8A-BB94-6DA3FD7ABC9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F32A69-EDC6-38AF-05BB-EF80B8C7F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1D3C120-CA7C-2A08-BD9E-1799F5BC4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0F828E-6E12-45BE-AAD7-4CB84B2D1A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651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9A13CC-DB37-2919-2564-C97D49705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01 Yhdysvaltojen rooli maailmanhistoriassa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9C7BBAC-148A-6FE7-97C3-B39E054BF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678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EEC10-4120-8ADB-D756-6B187684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92F2BD-6472-0672-76B8-9A3643B0571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fi-FI" dirty="0"/>
              <a:t>Etsi kymmenen konfliktia ensimmäisestä maailmansodasta nykypäivään.</a:t>
            </a:r>
          </a:p>
          <a:p>
            <a:r>
              <a:rPr lang="fi-FI" dirty="0"/>
              <a:t>Esim. I maailmansota.</a:t>
            </a:r>
          </a:p>
          <a:p>
            <a:r>
              <a:rPr lang="fi-FI" dirty="0"/>
              <a:t>Pohdi, millainen rooli Yhdysvalloilla oli kyseisessä konfliktissa ja sen lopputuloksessa. </a:t>
            </a:r>
          </a:p>
        </p:txBody>
      </p:sp>
    </p:spTree>
    <p:extLst>
      <p:ext uri="{BB962C8B-B14F-4D97-AF65-F5344CB8AC3E}">
        <p14:creationId xmlns:p14="http://schemas.microsoft.com/office/powerpoint/2010/main" val="3548697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Laajakuva</PresentationFormat>
  <Paragraphs>5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Office-teema</vt:lpstr>
      <vt:lpstr>01 Yhdysvaltojen rooli maailmanhistoriassa</vt:lpstr>
      <vt:lpstr>Tehtävä: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Janne Leiviskä</dc:creator>
  <cp:lastModifiedBy>Janne Leiviskä</cp:lastModifiedBy>
  <cp:revision>1</cp:revision>
  <dcterms:created xsi:type="dcterms:W3CDTF">2026-10-07T06:19:26Z</dcterms:created>
  <dcterms:modified xsi:type="dcterms:W3CDTF">2026-10-07T06:19:38Z</dcterms:modified>
</cp:coreProperties>
</file>